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0F0BB-246C-4389-9A6C-34B6EFAA7B7C}" v="57" dt="2023-09-08T08:52:59.394"/>
    <p1510:client id="{997B90AE-7989-315F-69AB-B194681BEFF4}" v="38" dt="2023-09-13T05:42:45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7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599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756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37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784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259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890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697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219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88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063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28DAE-CA84-4004-B43F-36C81A9018BD}" type="datetimeFigureOut">
              <a:rPr lang="nb-NO" smtClean="0"/>
              <a:t>13.09.2023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E34B1-F137-4954-BF56-09C521E053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852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838200" y="1105592"/>
            <a:ext cx="10841182" cy="53201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n-NO" dirty="0"/>
              <a:t>Familiesenteret er eit tilbod til familiar med barn i alderen 0-18 år. ​</a:t>
            </a:r>
            <a:endParaRPr lang="nn-NO" dirty="0">
              <a:cs typeface="Calibri"/>
            </a:endParaRPr>
          </a:p>
          <a:p>
            <a:r>
              <a:rPr lang="nn-NO" dirty="0"/>
              <a:t>Hos oss kan du få støtte og </a:t>
            </a:r>
            <a:r>
              <a:rPr lang="nn-NO" dirty="0" err="1"/>
              <a:t>veiledning</a:t>
            </a:r>
            <a:r>
              <a:rPr lang="nn-NO" dirty="0"/>
              <a:t> i foreldrerolla og hjelp til å styrka samspelet i familien. ​</a:t>
            </a:r>
            <a:endParaRPr lang="nn-NO" dirty="0">
              <a:cs typeface="Calibri"/>
            </a:endParaRPr>
          </a:p>
          <a:p>
            <a:r>
              <a:rPr lang="nn-NO" dirty="0"/>
              <a:t>Familiesenteret tilbyr og samtalar til barn og ungdom som har utfordringar eller psykiske helseplagar som dei treng hjelp til å meistra.</a:t>
            </a:r>
            <a:r>
              <a:rPr lang="nb-NO" dirty="0"/>
              <a:t> ​</a:t>
            </a:r>
          </a:p>
        </p:txBody>
      </p:sp>
      <p:sp>
        <p:nvSpPr>
          <p:cNvPr id="7" name="AutoShape 2" descr="data:image/jpg;base64,%20/9j/4AAQSkZJRgABAQEAYABgAAD/2wBDAAUDBAQEAwUEBAQFBQUGBwwIBwcHBw8LCwkMEQ8SEhEPERETFhwXExQaFRERGCEYGh0dHx8fExciJCIeJBweHx7/2wBDAQUFBQcGBw4ICA4eFBEUHh4eHh4eHh4eHh4eHh4eHh4eHh4eHh4eHh4eHh4eHh4eHh4eHh4eHh4eHh4eHh4eHh7/wAARCADRAU0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OOPQUwgdcdPSn7qYfrXMzqPMPHkgk8S3Az9xVX9M/1r0HSE8rSbSPptgQfoK818RN9o8S3nOd05T8jj+lepRrtiVemFAoYiG8tre7hMV1CkqHswzXHa54Pdd0ulvu/wCmTnkfQ967c9KiLfWgDyI/arG5H+st5kP0IrptH8Yyx4i1JfMXp5qD5h9R3rqdU0+y1GLy7qEP6MOGH41xGteFbu1JlsybmEc4H3wPp3oFsd1Z3tteQ+dbTLKPVT0qbcc8Hg15HaXV1Y3HmW8jwyL15x+YrrNG8XpIVi1FRE3/AD1UfKfqO1KwXPWvhTrZ0Px5pl6z7Yml8iYnpsf5T+RIP4V7t8e9I/tb4fXM6pmewcXC+u0cN+h/Svli2nWRFkhkV1PIZTmvr/wXqEPir4fWVxcYkF5Z+TcD/axsf+tc1ZcslItHyK5HpTSwzVrxBYzaTrF5ps/+stpniPvg4z+NZ5bk10Ejyx5o3cdeajzTSaAJRIaV5PlHrkVCD2pJGAwOvPNAy00gGW545NeV2x+0a7GOT5lyP1avSbyXZbSv0Cxsf0rznwwhk1+zz18zd+QJ/pQhM9T3mjd81Qo3rSlwGx3pDJc88evNIzHJx+VMZhjrSZ780ALnjPek3YzSZ44ppIzSGOzzmjOB1ptNZ+3pQA7dxSbvWmF8jpSZNMQsmGHPNNUBV2jpSHNNz7UwHk03dxTSeKYW6Y6UBclVhjjj2pysQdwPI6VAW7CjzFU8sAfc0WC59neF7lNX8G6fM3zLc2SBvfK4P9a+R9Yga01S6tW4aGZoyPoSK+kvgNqAvvhrpo37mgLwnn+6xx+leE/Fyz+wfEPWIcYDTmQfRhn+tceH0nKJvU1imcZrA36VdJ/0yb+VcN4UbZr1t7kj9K7y6G+1mX+9Gw/SvPNBby9btT/01ArsRg9z0sGnqeOtRZpwFBojoC2T2pj4z0poYMzY7cVBfS+XYzyZ4WNmz9AasyPLLXF34ijP/PS6DfX5s16u+3PXvXlfhCMS+JLPuBJvP4DNeoP14oYkxG+tRMTSuT9KrzzRxRmSSRVUdWY4ApDHOec96aG5qBbq3dtsc8bk9AGGaf1FAGfrOj2OpA+bFsl7Spwfx9a4zWfD99p4aRV8+AfxoOg9x2r0Fjg4pAwoEeZaZql7psm61mKr3Q8qfwr6d/Zh+L3h+HT5fDPiK8j0y4e432jynET7h8y7ugORnB67q8T1jw7Y32ZIgLab1QfKT7j/AArkNU0i905iJot0ZOBIvKmonBTVmCbTPpj9ovSlsfHI1KHBg1OBZlZeQWHyt/IH8a8xyO1cHZ+L/EENjbadNqM11YWpJgt523rHnGQpPKjgcZx7V1vhO/XxHeLZ2cTi6IyUPQDuc9MUl7kfeexW70NBFaQ7UUsfQUskM0eNyMufWvSv7HsPD2lIpRHnZcySEZYn0Genf8Aa818Wa1CNagura8WSELmRUIYH0x2rihj4zm4xWh1vByUbtkRO0/NkGmueR7mte5Ww1nQYta0x2Ug7J4WXBU+o9uD+RrBaTGB7110qqqRujmqU3TdmM16Ty9GvGz/yybH5Vx3gld2vRt/cRm/TH9a6HxdKU0G5HQttX/x4VheAh/xMp5P7sWPzNaEHe7vbJpN/PQVXDgDtS+ZQMsbs04tUG8Uu6kBLnjvSZphak3UAP3UhPPNMLUFqBj93NNJqNpFz2FIHByd1MRITxTd3FNLfTFMZsdKBD2bmoi68+1NZxWN4jvxYadLKmA78D6+tMVyr4k8SC0kNrZKJJ8fMeoT/AOvXH3N7fXE5knnlLE8jcQB+Fe0fBDwhY3GiDVNThjmmuiZAXGcL2/xq38XfAWmtoM2qaXbrDc2672VBgOvf8a4v7Rpqt7K3zPUWUVZYf2yfS9jzPwJ8RfFngu5STRdWmWHdue2kO6J/XI/wr0zxX42sPHWo2+vWymC5ltkW6gP/ACzkXII9xgA/jXgBfmtTwvqTWOqo2fkkO1h9eldsqSvzdTy1UdrHqh5BFeb2uYtVi/2Zx/6FXoMcm5Qc157ffutVm/2Zif8Ax6kimemA+tODe9QxtuQN7U4NSbNDeDcdKzvE8vleH76T0hP68VezmsLx5IY/DNzz94qv5mtTE5L4fpu8RRtjOyNj+mP616M5wa4L4apnUrqX+7Dj8yP8K7lm5oYkZ2v6vb6VZNPM2WPEad2NeW6trF9qDs9xcyMjHiMHCj8K1PiJfSXWttbdI4AEA9zyTWV4d0XUNc1OCwtIyzzE4JHAA6mpk1FXZUE5yUY7mRJI8bhlJQjkFTgg13XgTxRLdf8AEv1CRWlA/cyOcF/Y+pqze/C3UrfUbO1ZfMaZsuwHyoo/rXP+MvDt14fvJZo42SGGYLHIPX1rKGJpTajFnRVwVelFylHQ9HaQMe1Ju5FZ+nTtNYwztgPIis2B3IqzuFbWOW5Kzntjr3NHmbXVuPlIOCAQcHuDwagLUxm49akZ7T4y+B/hHxp4atvFPhZhoV9eQJMYYxm1diPmG3qnORleBjpWb8PvDeneENEBaNPtjZM77BuODwD7DFaPw38cLafCt9LaY/a7W7MKY5Ijcbgfz3Cs29vopG/0mYmIZkdAeSvevAx1Wd3SvoexgqKa9pYreITJqzJa7DseBs5OcNI6qAfogP5mqZ+HnhuG1XcjO/cByAK14723VUvZLKfyFG7y4lBwccdSOgq3eahpz2fnGTy42XdyeRXmzq1IaR0Po8JhaUo3mrs81s4f+Ed1iTQ1JexuJcxZP3M9f1FZOqR/Z76SP+EOdp9q3PFVxYNd2s8FwJD5wycEEKeO9ctd3P2hmk3ZZWwee3rXr4CrLm97qeDmmHjG/L0MrxtM39kqvPzSgfkDVTwH0u5P91f60zxxNmC1j3ZyzN+lReHrpbDQLq6fB+fgepxx/OvZ6HhHRahq9rZHbK+XP8C8msS48UzLcFYrZQgP8ROavfCHw3/wmXixzfszWsAEk2P4iTwtfQGs/DPwjqentb3VhDBMBiOeHCMPy6152JzGnh6nJJXPVwuVVcTS9pF27Hgmi+I7XUJfJb91P2Unhvoa2xJ71x3xS8FXvgjV43jnM1nK2YJxwVYdj71saBqP9oaXDO338Yf6jrXbTqRqQU4O6ZwVaU6M3TmrNG35g9aUSZ71UD80pencgs+Z3qDUL2KztXnmOFUf5FMaT3rMksbjxH4p07QIGKq+ZZW9FH+f1oclFOT2Q4xcpKK3Od1PUtSuW+0YkjhfOwAkDFVbfVry1dWinfd3BOQa+q4fAugr4eTS2s4igjxkjJ/OvBvi94BXwxi9sZGkty2GB/grhw+ZUq0+TZnoYjK6tGHPuupH4e1n+0onWQBZkxkA8EetaRbrzXnnhW8Nvq8Qz8snyH8en613TyYFeieYOlkwOveuQ8fznbBGDwQWrpJZc9K43xm5e6iBPRTVR3JktD3j4d61Z2HhTTPMSTY1uihwBtDY575rb8Ra5bGP7I0asJU6u4VcGuW0zwjYXGj6ddyTNsWOPapk4ztHAHua6XVtJsbm+jjvTGgWMRJvU4Py9M181W9k53PucOqypctuisfN3jPSzpWuzwLtMLHfEUbI2n3rGjba+7uOa9p+Mng/TbHw7HdaXGqm2OW2ngg9a8VX71fQYOuq1NSR8hmGFlhqzi+up6vo1x5+nwzf30Brj9e+XWLn035rd8FzbtDiU/wEr+tY/ihduszf7QB/Sr6nPfQ7exk32kTDvGp/SrI5FdB8Mvh74h8TaRY3EUH2SyeJf9In4BGP4R1b+XvXtmg/CDwrY2fl30UuoznlpHcqPwAPA/OuariIQdmzohTlJHh5OK5f4kS7dEijzy8w4+gJrpTXGfE6T9zYxerO35YH9a7rHL0G/DZMRXsvqyLn6Z/xrq5GbsQTXOfDxNuizMf45j+gAroHPNIEcO+hSa58SYtJjO1rudQTjO0EDJr3628P+G/A2nRNawQO9uzqs08yozlyCVBPXtXAfDa2Rvi5BdFNxSzY8+vIzXrfibQdA1Aq9+kfmKd25xnHfjPSvIzOtaSg9j6PJcLeDqRV2ZNx4gs3046kbZljXjkZwfTPSvNfiDqFt4g8KX0MMdsJihZURwzqV+YZ+uK9N1SLw1ZeDJLGGeLypGD7Swyee47dKwbnRfDMOly3tlHC0rxlQQgBXjnNeRTlCnJS69D3sTTnWhy20tqeW6LtTSbVQ5dfKXDfhVst3rK0dmSxSL/nmWT8mIq8JO1fX3uj89tZ2JTJ359qjZhz6Gmk/jTGYfjWbKRt+G5JU89Y+QQue/ritCC4mXW0t5Tl2iVXXOcDnIP4iuf0+/ms4JzEv7wgFTj7p6Z/Wuo0lbSxktZ7xpDcagPLhOOAchsH82/GvFxitVbse7lzXKkzrPE3hOz1mytbn7W0DxgMcyEJwPTpVHxR4bC6JpFhbXTRzAs3nB8buBjmm69NdEW1rIs5tCf3piXcQvHb0rI8aatqUc0Uc93KLeMYUsoJOcY6fhXmx9o0tdj6Vqiltq9zl/Guk6lpuhlr7UmvLhjtQsPmUdeT36Vw91c3H9kPLvdSuNrA9Dmu48c3txfRrHK6x+XF5gDttyQucD1PtXI7V/sxraWPKSLg/wD1q9PBOTinLe589mihGTUHpY5m+1Ge+EQn2kxgjIGM5p1/dbNCt7dWHzyMzAHp6VDqVqbK4C7tysMg1n3ZyVr20fPM98/ZaWOOx1O4lyN0wy3sF/8Ar162+r2dxLKtvIzCLO7PavMf2dNFh1T4ezwm4kgaady7RtggDgc9uleg+E9A0fQp76FNSa4nKFJfMfIAIPGT1NfKZg4zrT11ufb5Xzxw8LLSx598V7rS/EPhfUbSOSPzYEMsbFxkuvPA/OvI/h/dfuJ7Utyrhh9D/wDqr3aDw34Ru0umWGN7iNSG/HuD3r5103bpni+4tY2JjWZ4QfUA8fyr0spnDklTj01PHz2lNTjUkt9D0IMMU3dzUEUm5M0qvnNelY8REu73rX+FaMvxGurzyhMYbEbFLhR1PUnp0rEz+Nd58GtB0/WLzVRdruMsSRlc9QpyP51hipKNKVzqwUHKvGx6LpXiy01ayuJmtltWt+HUTLIMDuGFeeePtWh8TaTf2Nppc7RLG2Zi69QOoXOTXbWPgrTtB0PV47QIv2hPLAHRMnNc5B4AggRNVml8qSGLarIxw68nkd+vWvnYyoRqOSfofTyhWlTUbep8x2zGKdGHBRwa9CEnmIpz1FcNr9uLPXr+1XpHO6j8Ca6yxb/RYu/yD+VfWXukz42UeVtFlulcn4rUtcBvbFdUx4rnfEkfyB/zqo7kS2PSPDWsXFx4Q025d38u3QB9nJyBjpXT3qXYtmvLr7ROzL8gDAn8BmvNfg9qsYFxo9w2AcyR5P5j/PrXrUFvCYU3XGQo4UV4OKgqc2mup9hgKrr0oyv0OV8cTTN4OuFuDyYSSD19q8MZcSV7L8Urny9JFtGMtOwUAe1eQ3MJjlZT1FehlatTb7s8XO5c1ZeSPWvgV4F1fxhpc0lq8VtZw3BSSeTnBwDgL3NV/j54VtvCXi610+1mknWSySRpJMZZskHp0HFexfAQ2XgH4U28/iO6ispL6Q3Yic/vNrAbfl68gZ/GvJf2iPFVj4r8UWV5p9vLFDDbGHdJwZPmJzjt1rSFSc6z/lOGUIxpLufQnwd8RaVpfwV8O32q6hBaxpalPnb5m2uw4HU9Ky9c+OUMd35ei6V58C5BluH2lvoB0FfO3heeSTRokaRmWNmVQTwvPatUN71H1WPM29SvbuySOiJbNcF8S5N2p20efuwk/iT/APWrvD0znivNvH8ok8QuuchI1FekcbOm8FIU8Nw4/jZm/X/61azYFUvDcflaBZLkf6oH8+f61ckbHpQNG38KSD45vw/y5slWJiOrAksAfYEfnXSeNF1FXiH72WI53+WMsQOwHc1xXgdbpfHtjNDNiExyiWInvsOGA/ACvUXuIri7jWZgMHv2rwszTU7n1eR1L0rHIa0tre6bFcrpcioFyVYhXwP7wrA+1XV1ps0kEEltCx4WRcH/APVXoniYaaq/vL4b8cKG4xXm/ivWbaKzljt23fwgjuelefFc81FI9eu1TpubfQ46No4WaMcgMT+JNTBwxAU1nI1SByMYr63lsj88bu7mip4waOh4GSarwTBuD1rU0W3F1qdvCV3qzgFfUd6ym+VNsuKu7Iv6DbOivNJCHjHLqe6+n61d1oyQxJczyRFY3h+yhGyMbh+vX8qu6m86w3Ulqv2YlyiMU+UnHCjt2/SsnxBbwJpOkeYjCRfvsD94jHJH1JGa+dqVXVqcx79Cn7ONj0Dwzf29zMFmcI2wqpPTNZ3iaO1gWS4luIm2g4AAyDXIPeGO28y3kOSMqR3H+Nczruo3QtJZZpXIUE4JrmjRcpaM951lGDbKnibUV1TXvJh2P9njJOegY8foKguWKwKueNwwPfFZPhK3aW6lu5CQFjLE+pJ4H4mr98/zQxg/dGT9a92lTUJqC6HymJquonN9TD8S8yQt/skVjT/MI/bP862vEX3IW9yKxHb5gK9GJ5jPcf2ctSm/sPUNNt5dk8Mu8A91Yf4g16Bb6bqTaVci9t7eMklhMGLMxP06eleDfCC4vLXXpbmxf51QKy9mBPQ177b+MLVtH8u8hkjmjOMYzkV89jqfJXlJdT6/KK3NQjGT2OWgt7iy+0Sz+Vb2qIdhUnc/HOc9K+f0uI5PEEl5u2o9yzgn0LZr0f4zeNWuIE0nTVaOOQMJHPUg9fz6V5ZaI7sxVS2BzgV25bRlGLqS6nlZ3iY1Kqpx15T0O1nRgGjcOp9DVxTuFed2881u26KRkPsa3LDxHJGAt1H5g/vJwfyrvcTyUzqeldP8LtRurXxG1rbSLG1zE21j/eXt+RP5VxdpqVndD91Mp/2TwR+FEeq3Gk6lb6la/NJauJAv94dx+IJrGtT9pTcTfD1fZVYzPeNU1yax00aekzxuz5ma4iJy3cj1BrJbWZ3sTb28hmtlO0Oc4x+NX11bRNc0K01OOdkaWESbC2Dz2IrjPHHiCG3sJrWxffKEIBXouRXzE6SlNRjHU+w9vy0+a54ZrU5udZvrgnJe4ds/Umuo01t1pD6bRXHg7mds8knP1r6I/Z48FeHNf8KDVtVhlup4rhovKZsRgDBGQOT1r6qpONKF2fFKLqSZwGk6ZqGqzi306ynupDwFjQmuqsPg9rt+5GrvDp8XdD88n5Doa+jdNtdP0u38mxtbe0iAxiNQox7nv+NZlrNHqjXU1nIlwkDFZHQ5UN/dz0zXDLGSfwqxtHDxW54fpvwbTS9ZS6h1MuiH5Qyckd/xq9DCFuJEWfIjcpjPoa9O160upLUxQsVdxt46gY5rz698Pzwa6unxwymSYKY1UcuTxj35rGtJ1I3kz08v9ybitjL1TTbWeRZGiWSU/KO5ruvAf7PunX0kGuavGxKYcQfws3XkfpXafDD4Xj7ZFqGqJkxfMqfeVWz69z/Kvb7e3jiiWKNQqLwBV4alUWzMczxdJtRirs+Yvin8E/Eplm13S5m1RXJd7f8A5aRD0UdwB6V84+ObSe1mhjuIXhlUsrI6kEHiv0xOFXJIA9a8x+Mnwt8N/ELS5FuIEs9UQE295GAG3f7Q7g/nXe5exSueOpuZ8ReEW/4lrLnpIa2+e1UYNHvfD2q6nomoxmO5s7kxuP6j2NXlPFW7FWsdAWCj2ry7xbL5niK8bsHCj8AK9LkdVyzNhQOSTwK8t1KRZNRuZsht8rMD7Z4rrjG5g3Y70alp+n2MEVxdxIyRKu3dluAOwrC1PxhEAy2MBkbs78D8utcdcPh/fr9aj3VXKkTc9K+Dviuzt/HDSa4Yle5iEMMzDAjOeVHpu/mBXr3iSNraRpoTuQ8qRXypIuT6V7b8KvGY1bSo9H1K4U3kA8pfMP8Arlx8uD3bA/SvFzWhNfvoarr/AJn0eSYuH8CenZ/oQeILqWafJyD3IJrntQ0nUNSgeC0kMUxBMZPTI5/XpXo99osMkpkDKBn7pqpqX2XRdDvNVmwkdvGdueC7Y4H4nAryqWI95cu57uJoXg+fY8TttdMTmK7hYOp2sV9R14rVtL+3u/8AUSAnup4Iri3ZndpG5ZiSfqaVJHicOjFWB4Ir64+Bsd6r4IrvPh55N1fWqJps8s+7Y8kbDABOA+D6cg8+9eYaFdSaiEhRS9yWCbFGSxPAwPevpn4e+GV8J2Atrr99f3cbpIkcuxiygsUXON3JC8Hjr715+PnGNOz6nfgKblUv0QS6LJb2Mm1kuBLK0cMW0MYpM8bTn5vc4H07jhNTt4zBKmpCQTtGsm4OjJHgZIBU9ecEV13iu+1TT7i1uNLiupLGGOKe6kRlkjBfjkNjDdMNtwV/Ksa6t7HxNpl9HYNBcTRzR3MUcigSQs67nEmzAycenrycCvneR73PodDhLkeWubf95HjJU84Nct4iaa8tmURlFY4r0q90+TToY2e1WONh95WDKTjnBHUViX1pBu87yxzzjqM1tSqKErs6p03OnypnG6BA/wDZc0K4V42Usp4JrRjs7e5gaQw+YzsWUrJtZB3zntmpREIbsyGHev3mAOCMdD7inaTDDJqMtqkmwurSITwTxyv4+9d0ajb5keJUo8r5WcV4jXbiEHcVkIGO9ZL6Ze/Ynvvs8n2eNxG74+6zAkA+mQDX0v4X8H6NDpLahpfhbV9W8ZG1d4bW+RRFE4BUykghdoJ45LE4wAc42/Gvh4+MxBa6HpMdzfWDpDrUF2y2iXLBNwCsAGJBUrkgqCenWvVUnZHGsH3Z8teDtZudB1lLqFUcEbXVzgEfXtXvtxNHNp6XLwojPGGOOQcivJNe8L33gzxdPZ65ZxHyIi7Ro4lVA6/LnpuALAHpmvTtB0O3uJ7Wx0TxWL7T7nTo7uSa5jkkmDq+x1iTIwpGfl5wVrgx1H2tpR3PQyyU6d6ckeK/EGbzdedsYGPl/M1Q0G7js5v3g+Vv4vSuq+M3hu/0vxfcZ/eW+1PLf7rbSoIyvUHn8wa5jQdHvNSnCRmCIbC++4lWNdo6nLEV20LKkjysVCX1iWnU6CSzsr1BJsA3DIdeDVC50O4QbrdllHp0NdP4e0DWNSnFjpun3F3MnykQx5A+pHAHvnFer+FfgjqtyEm8QahBYJ18mH97J9Cfuj8CazqV4U/iZEaUpbI+bpY5YX2yI8bj1GCKfBqN4jeXkzA8bW5P519WapoXgbRIp9F03QrbUbjaY7i7vwJimR0UHgN7gDHvXF3PhXTbK5Emn6baQoMfMi/P789a5/7Qp3tY2WCm1e4ngLTvtfgSzW7tdsyKRtPDDk4rkviY9ro9ibOHaJ5fvY6ivTtIvRp9u0KwpKBk4NeC/FO8a58V3GFAjjOAF6Z71zYeHtazk/U9GvWVLDqK32OZ2YbKnk1618LPiJeeFPB8um6fYxSzy3DSedKx2rwBjaOvT1FeSAO8iKOCSMV3WleEfElu3ltp8vzLuGMFWGM9c9a9OtyWtM8eCl9k6eTxH4o8Za3aabeatcFbqZY/LjOxFBPPA6gDPXNfUfh+1tNP8FwadplskNtb7VQKOGAHJPuTya+VfhMsknjWDfE0UkAfcrjBU/d59PvV9Y+Ela48KK3XMgUcd/8AJFcOLsrKOxvQT1bCCySe5iZlALHOzGeOtfP7SanD4u1XVp76Zrg3sjpucnylV8KF9APQV9MW1uU1mDCkKFbHHYV8/wDg/RZPF3xIOloMxTX0kkjD+GIOSx/L+dc+rVkepg3GLlOXRH1l4YvW1Lw5p168Zhee2jlZD1XIzWko5znOeaZaxRwQpbwgJFEoRFH8KgYAp5YYYqc4Fe3GPKj5mTTk2ireXBAKKjOQN2BweTgex7n/APXWVf3KgCTeqqSCSeMeufTGKtyZMnmRgjYAQQfvNjofUY/yKzdYUu48skLL97J5B/znPPYe9ediZcyuduHguZI+eP2ifC6yzL4xs4iu8iG8AH/fDH+X5V4wpr678T6emteH77TGA8u8R0XcOhxlTwexA5r5Dmje3nkhk+8jFT9RxVYSpzRs+htiKfLK/czPGGtbmaxt3wi8SsP4j6VyUj/KfrTLiYyXQTOect7mmSv2r3bJaI8l6kc7FpB9TQT8tQ7ssZOwqRMsm49T0qGNC5qS0mEU2WLBG4YqcEe49wQD+FQ0mM81LRUXY9C8NfEG90+4S11/fdwLgCYffx2J/vDGPf3NN+JvjH+3rUWlnMo09QDsAwWfI5Pt7VxC/wCkQhDzJEDt/wBpepH4dajGPsz9MZAFcMcDQjVVSK1PSlmeJnR9jKV1+P3lM0hqRl9KYRXaeed78AtJj1T4hQSXKlrWzQzSDbkFs4QEehYj6da+hmuRdSS2j3kayadE8cpuLlZH8xjiJxuyc4LAAqpIPuCOB/Zb0u0tdCv9blUm6uZ/JRgmWWNSoIUnjJZ+5xhTxxXpH26LVZhc2sKNdssmy6ndeYlBVWLgHOd3T1JK818/jqrlVa6LQ+hy+ly0k++pi21/Il2EvrRVuz5duJkTa7RksMMVJ2kAoSMMBnIHPFXWbfUrHTdljNd2elKFWaKVBIrp1BRic+3LHJwelXPF2hyXkMd05j069t4nlQq4ZVLrggEYwThTkHvyMGqqahFeeDku5tNe4vH3QvBdFndRn964IyWwR16Y2jtXAnf3keg+zIU02GDRpNPmmxdXEfkhd6KY8tlWJkbdn7pPB5OO9c4dPDW6l3idd20mN1dc9xkGujtoGnurO9haFFcgeVeWxXz8EbDuOOBgcEk5BxRcSS3WpzwtbwG02rMhgkz5mc4UnsCWHU56Y71MlcunU5H5HK3Gg20+5rhjFtACvtypOc7T1IyAfbscZrW+HvgqC48TXaQXTrPbW8txbb1Qsm1SAefRiRnsQM9Ode402ZmjiJj8uZSoZY8qACCysTkqenrzgcgmsmxsNEfxBPp+oG+un8hjHYQK8cvnbiwVvUYj3Ecj5QcdK68C25qLZhiuWUm0jv8AS/GjSeDo5fA3h67k8RW9zJHdJc25aGFQzNKjykj5WO4jZklxyBmuQWK3i+OA1nUbjUrHUINGa9t1uUWM3d1uJkj3JwyAYGwZyDjryc34j6lqvg/U9A8YW2vT3NrlLYaak5YxyqoMwkD54z0GB0GCMCtH4h/ExEtfB3iaz0UyRyXT3HkSr/pCgRsrAcEYYMSD229OM17tRWkmcEHC0ud6po6vVNO8MzeIrq71g2OpXHiSwikgsBBG84dU3SFCTx8rA4ODle/FeXXl7ZXXjZvD/hD+0HSCU31kzwqqNKuG2c7dsOCMrgHLH2qL4e+J/DPiD4ia94i1ySytv7S2Q2lpcRtK44+YqVXHQYPQ812aeNfBWuabdapaSPYDw7cHy8Hb9oi2kcHGCGAPyHnjj1rmmnGT0OqnKFSKfMlq/Vpfl3OA+LsEGp+I7FtS0XVdKklgFu0pKhZX3K+1UyxG3eMMGIJPtWHLocOn29pFqF4W04qwJRQyIWbazHuVwTjjgjNez/EjR7PxJ4R0bxf9qmgttMjI8u3YM83mMgCqwPB3bR2PXpXmNrpd7LZpaTeGZzfCCTzZ43xGyBiViLchm5IIbjK0Ql7qM61P943vf+uh6F+z1rkNl4bk8PXUzFbCWUpdEHyDHvOB5n3c4weuMHg11Pin4s+EdIRoorxtSuBx5dmNy593+7+RNfPmtW1zp6zaSqyyWU0zT2cyTYRQAfMiKjHAYZAIGDxXPI27HvWUsJCcnNs4KtR02opHrMLajfTTXKy+WssrSOSfU5rb0uJ1j/eyeY2e9cx4YnN0scbMSsYDFR39K6615QspJ5ryJ6Ox6Ediw6L5TqihS3oteaeNfhxf6xqD32nGJSw+dWyM+4r1KOPeygge/atn7KoJbk8YB9KuliJUneJFSlGorM8Z+Hvwte21I3niCKKeGFcpEQSGb1Oa9Ve4ijjCKoGB09Kt6hJHb20jySYXHOa5+eSSa0W7KeWkjHYPaprVpVneQ6VONJWiRy6VZDWjqltGYru4iKZQcMy8gn3wDXtfgoMPC2mLwhnYzsD25P5dq8egmK2hYPt29SBkj0P51654FvI7uyslGCscAUYGBnvWkJtwV+hhWhyz0Oi1m4FjZXl+wB+y2csh64JCE/0rjP2YfDS29lfeJbhCZLhvs1uT/dGC7ficD8DXR+ObW7uvCeqWllGZLq4g8tFB5O9guPyJrrPCGmRaTolrptso2WkKxZXu/wDEffLZrpwqvURjXqclBxW7/JG6q5jDEsBtG7jkgUs3ywnHGAcCnBPu55C9sd/WmXPMTDtj0zXt1PdgzxluYdjM8mlW91J9x0DDnOTz2I//AF1XvQwhnH7xfLDBPlQYBHbt34zU+i5h8PWNurfvBCNzYBA468/54qG8QR215sRiSFwVjX5+Bk5J5+px7V5VVe6j0ab99nPXC+XLHuYD5gMAYPPv+NfHvizjxRqoUggXkuMf75r6/wBWWRo3VVy3GAPur/n3r4w1EuL+4DsS/mtuPvk1OBWsjoxb0R5rasWkZ2ppbcHPsaS24TOabD8wb619CjxBgDNtj7YGatgdB2FR28e5i56ZqV3RT159KaQEZ4YigcUH5jk96TNQykKrsjh1OGByDV+9tJY9NgvhbvHBcyNtJUgBlAyB7cjFZh5PpXser+MPB+q+CtO06RoYpE04JcR+Sd63AXBKn0yOMeornqzcbWVzanFS3Z481MIzSk9PWkzWpB9MfB15F+Guj2unzLFcs26WQ4LQhyxGARyCwB45GTj0rqI9Xs7zR91xp01sUAZooeVKsADgAjkn+EjjPua84+EWr3Y8AxXdsYd2nMY3YnDqFI79MBWyO4ya6+9uIJtNsr7R7e5ECNgmUiNrgryFbd97P8xmvl8Qv3kk+59XhtaUWuwt9FZyafYzKq2QhffC8sZEqqEWMs4HfcqjHoKyvDM1xZRajaTXSlIpZIbMNCxAaROGDqcgYz26ZNP1OUeKLtbvTVAaKE7bq4YqYyTuVWx124zg++e1L4Fmhs01HUb6Rks47gnyw292l3fKU7/KGPHcYrOmtHf7jSo3dHQWM0mseHrG6NstrOzqkcly4LKEba52MPuHg+vzVQmS10mXytMmRvNQ/uCuQrj5eFPUnnGB0AwOaluNQmuPNj1S4mkW3jaGGPASV0wUdGI4Yk7SccjFY+qa9pEOowq3nCcIrxuVBXI4XDeuGOfap5HfRAn1bG65q32WCeKZJkCvmKRZFaMyk8kgYIBC5wfU5rd+HEFiup3mv2skVzfx6YZIbaJP9VOIyoZMjAJXIxzx9a821y5uLO4M1lcvHZT7vPLxhySBkNg9QM4z711vwX1yWS7v7RJFtryW2knEjpncyISzbfpgV6OEp8s4tGTkpStI7i9XwPpnw503xB4ptorDXI7ZLy6WCNXuTcM6IxAPVw4Ube3SvP8Awtfx6lJoXiS0spl0zStSMPlSxlY0Rg8btISTlyrKxOMA5Br07RPBsQ0m2tvFOtW3iK/u/Omt0uIlTEzkSSGMdWHCnnpzXO+H7vSbd9d0m3eS/wBl3OZ7VkG2FyNphIH8JxkZ7E16OK91p2Jw1By3dvLrcjk8L6LLr39u+EYdAnnWGMXRWQExESK6yKq8BsDv1xir2qeDbO88LroV5pFzHam6WW6u7JET7RH8xBYDBIGQD3GK474b2V14T8E3Hii28LSS/wBqxFrxEuFRolErBAsZ/wB7p2AHvVi60LxXoHhPQ4o9c1V0m1Np47eJDI8U7AtHCfWMMOc/7Vc8ktNTXmTp3cN9/n/maXhDSkk8B+IfBV34gu9MmsZG2LOQhRN25MZ+8p2/eHoalvZrdNA0JbG4ht4bxWR4pnLykshbg555zyeuRVTxxrEOqadfnX9GeC2t4zDepKN08UjYMYUr95fmyD2PFYd2+mHwFpc/hbS4D4hvN9jGZSUbKx7ZDg/dUBdwHqBU7l6U7qOunzOL09xpevCx1u+ihsrpLm3nnBJDBdrxsfQlnXOPpXKaYvm6hBCzKu6QDJPHWt/WdPurvxTp2q3cUF5p8729veor7hllTzGXHTPArndZghtdevbO3/1MN3JFHz/CrkD9BXStjw8UndaaXPQ/BizQSzJJJFFGXwf7xI/pXpltbp5UfBCgZyO9YPgjTFj0OzSaMN8gYlhzzz1rsoUVsDbj0wK+brzvPQ9OnG0SoWhtle6mYBF6fWsa+v8AxDqW5tNRbW2H/LRxy1dO1vCSN8YbHIB6VleIJXWI/v1K9olXBFKE12G0cQby+jvXsL+/e5Ur5rsT0weQP0/OukvZX8iCFvlKxhmAHQntXJxLDN4hiXPmZRvlxgk5U4P5V05iuZHaWYEuevoK6JpWTM4voPtGDpJEe6HH5V6f8NrqNtNgUMCwQcV5TEzRS7sgcHNbvwh1kSxRLuPqDngjJqIJ8rJqrVH0HDNHJpu8YLg89egBrodGH+hI5GC3JrzvRLsvPLFnKEZHPp1r0PSX/wBFXPpxXp5dbnuzy8bHliXT0qvcybYm606eYJjPeqV5OPKc+gNdmJrXvFHFTptsqadcIukWw27pHiVgG+g5z26/rUN3tiZVbJEpO8nqBjAJ457fnU+hrb/2Hb3BVhtiVcE9doxgVDcPApLzXdnluWBuFAPbHJ6VhWg+VHRBpSZh68xt4Hj4d5Oh67c9/wDPrXxV4ohNt4k1K3PWO6lX8mNfa+pNbvEy/aLWVs/Ky3KMx4785Jr4r+JNxBb+PtchklWN1vZNytwQSc/1rHB/HJHVXa5Is8hjk2oeadakAsW6DJqo7fLil3fu8ZwG6/TvXvJnkFwTSXDGOH93GOrU5SqsQPmY9/Sq6uGKwxZRB19TU67VG1asQ8nA561GWprvUZaoY0SbqTf71EWpM8VBoTb6TdzUOaA1DA9q/Z9KNpN+zsT5N0CschIilLJwp4wTlQcZHANep65b6nJCZJb6cz27l0jgjVo1RnYcj/gSfgpx1ryH4AXt/b6brH2OOOSOORJ5Uc7Q+xWYLu6LnB5/SvVp7110KW6tI3Qtc/vGuGUBX3D5HCkEjnbuPqM9a+ZxqaryPqcA08PEyLaNoL+e+kuWsi5Zv7Nt0A3so9T1PPAIzzzVLQzb6bqM7X8rq8Nwsy28gAIO0KOV+8cAZJ4wD61oaldSvqyRKgdXLRNKCfMRgdpyu3dkq2cnPC5+uFFNBH4nvLzTbRbmF0kjSEMWYPyCSM/dOfw3Dpisqbb3NqllsXv+Ep1BXmhvdP8AKvbZ1YxAB2ZyCO3AfKg/TIrBvybue4muPnKBSJycovzZBKj7pAKjGOgNa97b2uoXMiP9pklRE2MqEtGVY7lwc87s85Pb6GhBa2cbH7PsvDJOWZtnOchSmfYMc/Wtlyp3S1M9XpcqxQzhW+042rC+9403RyKWAOCenzc59GNWfA7w2/iW60eNBIt9amBLZpCP3j7RgMOQoyT9FpZr8yXBghVVldCFCEkZVsltxHC8ZHrtrnNC119L8faZq0afbY4ZWx+8C7yQQQCcep6ntXXh7uabMZyjBo9gu9A8T+M9U0zX7zUtKubXRdIN1a2VnI0byyOrDbvHI+6Bu9q5fwzoeseDNY1qa6mF1eparqUsTqyzsJBuJOfvgbSB/tZrufDmueDdD0mXTNf1RtL1WysJLu/s7SRQGjmYsqbgDuIDrhVIYbh2rT1CTSdY+H8mvaDpTyXk+mlYC5zdYwR5BLctjkcnqK9TER5osMPCPtOaL13PNfAXjfxf4s8EXtvp+hpNqBnaFLzzFWNVfJ37DySmRwM9Kvafr/iiWC2m1fSku9J8P300d1qNvMWeaVVKLKsY5IBY54x+RrL8ATr4N1u9sLXSdaGnMs3LBU8pwvLZcjurJ05wp7065twl3caTHqv2TS9Q2Tpauu1pr4kfuS4GADhSy9TziuKdr7HRCU3CPNJ3Wn+XyLviXxBFNqV/DpLJqLwaeLi4aGYAkZOFX1O3J/Kq/hnxD4c1qLVdRhsW023uiwi8/LNMN434I6OxdshT0warfECz0zwjp7NaWtpdala3S3ksKxsqyQyHG1yOSu4FRn245xVjXH0fzPDVrfaRcWjSosVxDF8qWPyszEBRkNyvzDGQ2ahJNaDnUm5tya0/VnL3d1dWPjUeHfDdhp62D3iZIbds+6DjnoDg59jXCyM8viaQ3Wwu16xl8v7uS/OPauh0bSf7Z1jWtQ0t4dPsbOGRZZAWyIg5LmMj+I8gexrjTPN9rW6kjkgEkm5NwwSucA/pXSlo0ePipSdr7X07H0Xp2pwLFHHuwoAxitqDUIwRtZvxrz3w/Mt5plvN95WXdkdq3LZhGpKOcDoK+f8AZK7PR59DrLnUVEe0N9TWBfXQlY9OOMnvWfPfsDtcgfSs+e+Azls+h9KTpWJ5ydY4z4isLjaM7mVio6gqa6FVZgeHYVxdrqDNrenRowKtcAHn1BFehLFsQqcE46Crs0lcnqYOpHyIHc9Qjn8gaxPgfqMjWlqGbOVI6+9aniaRk067yWYiJ8f981wPwWu5Irk225l8qRw2PStcPG9ORnXlacT6x8OzMmoRMfu9Dn0PFen6XcZjPGMcAHivH/C0yyMrkjG1c9MHketep6PKVjJyfYKOn5cV0YWVmcmKjdGheTqHEbjPdMd6xNYuytnKQSAoOMA8n1qxqkruVAZieCCMg9D6VharcP8A2eVdlQYAII5J9PWtZu7ZFGmkkzxTU9X1a61e6jvL+6dYZGRE8whVXPAAHFZ2ppHNEfMUPx/FzVlo2bWb9mwT5xqjqsqx4XdyT+dePiW+Y+pw0UqasjmLzTy0kjWZaKWKGSZdpI5RC3b6V4tq13fapqEuoXzPLPOdzOQTnjFe/wBsrmz1+7RC5t9Mm2gerKR/IGvGdBk8zT05yVO0162W/A2zwM3f71I89cnOD1oRix2cAdz7V0vi7RrfSNZltokO0HK5OeKwI4gzFvWvapzU1zI8WrTdOTjLcfDlpTt71NIdisx6Dge5p8MaxqW6D1qByZpQBwi1tsjIaSdo9TSd6cfmckdO1CjOaljQw0tJSioLENMbipTTWXikwPSfgRPIbu9sVtBJHcSRrLMApaJcP0B+9npjGO56V69Pa3MN5b3FhE9/psjI01uLgK0XlxbigQrySOu1s88g8V4l8Fr54dVvdPQgtdIv7skYfGRjkgfxdM89K99in1iV/wDRo444FtQqI8KiJAGLbfvdQoXPtnAPb5/Hq1Zn0mXSvQSMHxYlvYp/alwlu6GQpKYLkARjIzkAjkfL1ydxJHpWBb30NvfWkjS+VLNHt82In7xYnlQdpPY5KjI7c47vVU0+TSL2C0tbm4drZA81xdsiyqYyCwR8nd8pBOM9Mk9a4s20tpHYJYwtcQrK4BdlVtpHJGB8xAPGSOgxXNTaaaOuorO5Z1q8YXK2LvdyzosZXy/lUD5TtUDCluc9Bx9TVa+t7iS2vEa9kt5B+7eV8bnTquFUYG7BJ7gt1rRt9B+0ieZtNtnmMRjFxNGQW2kBty5GGbsdw6VXv9LurONbK3vjfRxMqeQBvSNy+8Atld3AKgHpgHOTw4yj3E4vsZEUl5BBHYawRChgKoS2A0OFBXBHUNxyc8YHWuH1Yw2epWtyoi8j7TG+xhviUZGQQR0AHTp1FeiahcrJGVvY5Yp44is0Kzfck5xuyxIPQ9e2M1534wt5o7W8gZlb7LLhiT83J4BOT0BHc9etd+GfvHDifhPXvgjomj+JdP8AiBeXdys+p7f9FkVzuEOwupUMQdmQgweMACvQ9I8KaPDZaTraQTxa7EsV9cX8kgDykx/vVZRlApVmGFHXBznmvDfAWB4YFnb6DNLeJthuL6z1D7NcIrsJdgwMurx/JtPQ16NrUd1fRXmgeBZtZttC8uOzMTAuwk6S28fmqXiKIcnJUdgRivVqfDcMI4r4ld/qZfiTyfEFzpHjmDMuh3aSQXNjNIrCYkPh2X7uBjJ5zx09cBbOPXtLutNgazWxmdbm1WKQCYLLIAHiT5QoURns2V5BGcV0nxQ8J2Gh+FIJ/BXnp9isrqSVNwn8m3JAkBZ87Ru3AgHOd2MYNc/pNvo9rNYafoei/bPEMcCLaybk2SQgMXALZXcTuUtjOMc9M8cl1R0yk3LlkvX/AIH+Rn6XBpfjbSb42Gtav/agMcDy3silyi/Mg2j+DcBnHORnvz0fhbT08Uavd6peagkvmaLFd3XkOYXWZjtBTHIGIxuBznPoa5HxJputWnjHVZILNfD+nmDyTbCdUXe0WSymMdM/Nux0wD6VJovwt1ix8Ey+KLPWbv8A0vTBLFFYt5bMxZSEfJ+ZcZPblRSaVtzOEpXtyXte/TbyM2xm1Dw74d1uO3t4nt9QdoQ0rAyN87AGNB90YwG3dDjArM8ZWKXGk6RPHeQ3KKGjcK2542HzFX9Dknjin6JpVrq897CNWtrTUESW223k4jCsDwxyedxzyvQjoc0mm6PaWHhu6iulRtXivis7JKHVoxwCCDgjO73zVyfKm+pytOSUbaHXfD2fPheCHH3JGUD2zXYW6KVAVME9sVx3gKDZawx4+RdzZ+prvNMG9mk+6vYZ614tR++zqivdRja1CiLu2gE1zdykjA7ScZ61v6vMb7UvJiA2KfmIrPFpcSzP9n4Cnqe9HNoJxObELQa5YTqzNtuYz/48K9fS5kaPaY0YY4O6vK/Fa3MFnKwykyrlGQ4wwGQfrXpWiWGqXngyz1Kxut0zQhmSVcgkj86dSUVBSYUqcpTaiYfiiQnTrg4IGCOuev0rhfh1B9j8X3i4wGQuucfj1rX8W6xqtrYSw6lZ20bSyqgaLKkEHPQ59P1qLwwY11uC47zQun44yP61dB8sX2YVqd990fRHgvK6SJ8kHanTPr7V6Zoju9qXJ6gdOee3WvM/B+VsPLbad1vEcY7/AKeteheH3kFkevUDhiDVUHqzmrLRIta04UQs23HmY52+nv8AjXB+L9S+yW5RWXcyjy1BHP5fh+VdV4nuhBYNLvMYTByCR6+x/WvINb1NtRvjM2QijauTn8aurU5V5muFoe0avsU3ZYzJPIcyOdzE9zXL3Ly3mqM2MQxjj3Na2qXSqp3NxXKSXt5qmoRaTp2UM0gjLgeteZyucj3eZQidz4F01pNCv7mWNjFeu0ROM/IAV/qa+bLeQaZfXtnLx5cxTHuCQf5V9qaTZ2un6RDp2wLCieWoHoO/9a+HPEdwlx4g1G4jxskupXXHoWJFezly+Jeh8zmU+aSZtfFpduuqR1KE/rXFWyrjJ4rr/i5KG8QFf7sY/U1xsWWPtXo4H+DE48x/3mfqSzP5nA4XtSMPLi2jgmpFVRj0HWmN8z13HnjCNoxS/wDLMmhvv49KV+IfxqSiGloWlNSWAopM0GpbA2fAmp/2V4ohkaOGSKdTBIJQSoVscnHpjNfRHh64v7IC8jj2ySuzzxNEZdxH3NuzByMn5ugAxya+XYZmt7uC4X70UiuPwOa+nvB88y6tZy21ubl71PMaM8CNGziUemAOg7mvIzGOqlbc9rK5tpxvsdDcXF1czzGeS2ls40Pl27EKHlKkgbmJywORg4HPQVxNrcf6ZdTWzSwzOsbvA6EbFywwMcZO4fMPrW7q8eqaFHPNpscU0BlZbxUgX/WALiTPfqykng+vFcvqn2BbFTptzZyL5Q3yybkLyAYcn3AJHGa8unE9abL7zajbW8Lab5TaXZxhZYlTZnIO5iD0Qhs8AkkdqXSrtroWsIa7N5NcFBIAgZMZIBByrr82OecNzk0tlHfLpptW04IYYmj3QyDaG3qVAbqR82SvtW3pl5H9lbZ9inmDBpXDbPJONrSbj97HoPQUOVhJXOZv7NLm/a6RfJNxKirO21WYZ5EhIxuyNvQ5x1rgvHccJe9FqUVN4WIIoVWXPA68cc/ia7LUA1xqHnWs8AlDRMqSoW2jCsGOfxznpk+lcB4zkZrm8jWTzcuVLHqz8cj8eBXoYVPmWpxYp+6z1j4daPZaV4d0HU7ryf7TtrtTfK84KTI0bogxzlkUjIHYA9q6zxl4kvF1K9vvCOoGxv7S8Je2urXEN4wgUFwMZwq7sycDhR6VyXwqhu0h0jVZoJrfS7G1W5Zpyp3HeyuzEjgZQdf4c1uWfijWviJrDjw5Y3Gh28VtMr300SSoLkjaFXIyylSRx617K1VmOPLyWj/wTK0qz0vWvFfiBL/VRJqeoRFtU0+xaWCFwSMhQTuI4Yk994NY2izeF/DXxX02xsZEZ7VDBHPJcDYgkQthz0JU/L9CO9dBdQR61req6N4Zs7STxDDbRldbW4Nu48oKvIIJbkbSBgcVzWraXa+FPFlt4g8Wx2VzLqNsITbYAkaQKv73yx0B5Xnup9a5Zx1aNXK0YpJaPVljxT401XW9UsrGz8P2tupnhjvb9lLYfzirGNwQGjO1T69BWrLD4ksbuTwfte80oQJsWyUiRoZJDk5dsxhQGxg9QT3xW54jnsJPhx/wkl9ps6RDy5pLKSLbJFtkADKR6HBrI+IEPiAarb6ppOtQafHqGmxxSOkW6eQF8eXCDzu/eZ+vWufTZI2lBxvLmbem3YqeJvC2hyeCtNn1DaltqFxCEkDAT4Y7lVcj51wxyDyOTk159eaK9tp9rCLDUoH0vNteTz58qSRmYhUDHjHXIH8X4165FdeCpLbwNoetgtKlyTZvKf3TGJTGDIenJGPY4rI+NmmXOnlBZrFFpUUwkuY/N3SCeTd8xB52/Lx9aHNqNjKrRUk56aW/zM7wlbOunRgfK7gD6Cui1mY2FgtrbgtNINoAqh4dMcemxXBbJVcg1saRaefdPqNwrSN0jTHSvGnL3mwS0MyDTZbOzS3UZu7jl267Qa0E01ba1WFVJfuTnrW3NNZaau+8ljErc84yKyNQ8RWRBWAvJ1+6Khyb2QWOR8Y2Je0fhlODkivUvBzf2X8OLAXQ2v8AZULA9jivONQn1DVLm2tLe0kSN5VVnK44J5/Su+8TN/xL47dTiNRjHsKxxc37JROrAwTm5HjHxdubiWKC5cgRyXIwPQAHFR+GZ/8AQo5mBzA4b8Oh/QmsD4xahu120s43+SFN5HuT/gK0/BF5E1v5EmD5g2kHvXpQg4YWEjkdRVMVOJ9N+Ep91vZsSCGsl6Dr0xXoWgzKbFRjkN0yM14v8PtRihtrKEtzFB5fXuB/hXQ6x4sk0+xaztZSt1cEhOeVGME/h/WqouybOerBykorctfEnxCLq7bTbJh5EZ/eMuMMfrXCSzBU3E9KWeby4fmY5blifWsPVL9dpUNx3NctSbkz1qVJU48qM7Xb5riQxq5A7mum+FGg7rj+1pISVHyQAjJyerf59657wxo8mvausXItVOZGx1HpXvOi6Z/ZkETC12JgRhOAAP4T/n1oSMcRVWw/XY1isYQ+VJjO734xXwVrUD2urXVvIpVo5nUg+xNfoLfrHNZJHIh6YHFfHn7TOkjTfiQ9wi4ivbZJAQOCw+U/yFell8rSce54eNV0mcd8Vju8VXIzkAL/ACrloTg1u/ECbzvEt43o+38qwE4NerhVajH0OLGvmrzfmy1uyKF9fSmA8Chz+6/3jiuu5yWGrypJ70s3ES0HgcUXH3EHtUjIxSdsUgpT1qGWJmjNIaaTUgLjdIgxnJFfSXwylmutCtfMuUgMcPkyOmfMQKScE9gVAxj39a+ddKga61S2t0+88gxXuPgOSS3t5xJIiuqeYpK9QBsZTjnHJ+bt1rzserpI9TLdJNnodxoLJLdwWcCWlvdIjyoZ97yqyIWjweO2QOuWJ71yXj3TQ1vbbLa3s7aycssCdBFt5IH97GMfjmumuNRvPOubqOMuwhixboofEhHysGPPCjaR1BHpWNq11Df6feT29xJe5UGOJ4tpiDYZVfHCc7sZHO+vHjzxme5LlcCguo27MIGknhF1ICmyTKkELjjsDinabqRub28t5zDbLG3lW8j2+5VGfkznjcyhs9jmue0u8vVhkjuzb7y43SPIAgUoRt+gGQO+a6fRro31vd28dvJceXcRxmKViY9ioOSy9fl5+lXKHLsjOMrmFrlskesTXi/618m6VnIDKB27Z3Nj0qj4JsodY8dTahcSadHbW5+ZbxvkZ2GEA29WyM/ga0bqGCwvZlkiJeN8MGYFEU5Pyg9QT+fHSoPhPfaLo3xJTVPEMVrHpFwk8EctzgRRTKgKttPqAQPd67sKtTnq6TXqereAvCuoaR4A1KzFgNUubyxVZ4JpfkcFXIiT0x8vXrk1W03xJeXvw90bWNA0OBZRdJZz2sUmBbRBsM7ejKRz9Qaqar4u1rRvCd5qng3S4pdN1DUGVb2ecna0pWLcEPIUOOB0Oa53X9Wv08OXjarozaPbxXltpBWxBEN2Y3/eSK+Plbtk54IzXqRL9pGlKy00/rU2/iRotr4W1e58UaHY39z4mnK20BhJKLK7fKxHTa/K+9N0rwvN4n8SS614slaS7toBYC1ZF3InD/MR1IYnDdayG17Ur3XfGFjr+q3Ol6XKGttKuLlQ58+Jd+xW4GSvzD03DBp2v3Gu6zqK3kVz/YWoaRBBJc28MgNxewyKMvgcdOQOuc1FS7Vy6Uqbm7q67f194sWvXGn+NdR+HL28dxZQQC2htZZHkjaHyyxOT0PK59cVes7yG1sra41C6+1T2cEsao5yUePI82M9RnC/jXAR6fqmmeKLjWYFvda1mQyf6bEpeOBSVX5x3+QnPoak8NeBvtus6kb29lkSxuBb+asp/euOXOOwbIyPXNcVWVOnHnk9C6M6jfLy3d38l0Nk28Mmq2kviizElvppjutOfyiIDGzHz/MA4B3hPoaqeLfDOlX3ibXdU0fVmgsUWVfs3nmXznjUMWGTwu48D05re1oW9po95plrcSLA6rc28DyHb5qsN2CcnDDjHTIrzBbpLptQe/2Jd27k+VBlAm+MDYcdemPzqaNZVoc8diMRTVOXJJXe/wDT9D03wjGn9kQ78heDmugn1q1tQIjIF/3Rk1xnhvVIv7LhhIPy8EZxXRWt1a43G3U8feIrypw953IT0LMOpWmWezsXnkbq8gz/ADrM1RryT5kv2tj/AHUiUVswGGaMsjzxqD8zAAD86zrnUtLt38mzU6hd/mqfU0reQmZHhOw1i58e2clxqN1PZxRvIyvwCQOOPqR+Vd34umEVixrK8BQ3Tazf311ciVvKVAirhI8nPH5VB8S78QWErZ4RCfqa5MU3Ooono4NKFJyPnPx1dfavE97JuyFbYPwH+Oa0PBWoKs0e/wDh4+h7GsubSr6e4aa4QwiQl/nHJz7VasbaGykQITvY4JJ619POEfZKn2R8zSqy9u6ndntHhXUH86F5GI3SBCwPQnpVDxFd32l/EG7/ALRvBFI0Aaxdm+SRByV9m45HeqXhy5h/s147pmRJF2hl6huxqPxfpOva0kRujbX0CL+4ukiy6vjq2D14HNcGG5KdX39mezioTqUlKn8S2OludcF3axSRHhkDH2p+h6Tea5Op2lbfPJxjcM15x8PbPUj4oi0XVb5fswcIkRkALnvt7kDv6V9eaFp+kaaLaAxr9lWH7uR93u+PvFAeN3TJo+qcst7mM8wbjorMZ4K8I2djGrSCOPYuNpOOnI/nXbslsswSaQNjbhQMk8cVQeZI7mKOzUSRDcsh4O5iBwP7zY5wO34Ul/e6fY2qTQ3sMEeUd5pJQqKp4UFj03HgDr1q5UV0OD2ze7LOrNDb6UGtolfOQMdsivjn9pXTbk+O45pWdkltw0YbovYgfjX2Qlxp99pV5ChWKRVEjhyFCt1wT0GeSPXBNfMvxG8feCfEX9n3Mdub94/NR1HyNEdwGGz1zjIxxV4aMoTukRVlGceVs+dPEJmfVLiS4jeJ3csVcYIz6is5Otd18ZNLSx8UtNEoCTruwP7w61w5xgGvXw841KUZR2OPF0pUq8oS3THDrSzfeRfSmI2WFOY5kzW5zC9WApLv7wHpT4RmQVHdnMlN7AtyNaG60inmgnmoLENNPWnGkNQwZseCoWm16MqCdo6gAkE8DrXtVs9vbS6fcsphe2mCsUUCN0Y4ZS3QDK8+mfevKPhpGTeTSq+05Ck9+o4Hua9F1wrbeGN0ktywhZFjWLJVpBzv/wBlsk9favLxbvUSPZwKtTbPR9PspYku45FtorOco6zygiRUA5TkgjJckNn2GDWZ4nt9U0zzpbcCSwaMi5VFUgMG4c8gqNpIHB4HJzWlotx9ujW4uLgX9q23dESzFnePlWVQGHXkYIx6VL4gmuPIt2sba1trfylV7ON/OlXCgrknIA3K2dxIIU815lTSSZ68NY2PNIGK3kulGMiEmTzPkJ2RPghh2b07c4x057Hwu+8yW9hHb2sayE3EkEw2yqe6nIJITtkY9OlJqGkxXLl4I3FxAkjCJgEVtoLFMkADaQD1OPxqHQJdMC3kkc91cPaqCUj+ZsrjGRy2cHPbOTniqnJSVyIRcXYxPEEwsJpzfrGLRXZ1jWPcT8rEFgckgDAH8q674UyeEtQ8KN4d1GDT7qXUp5ZobaSHkoNqswOMqQSemDj6V5/qXmRz3VtHiQm42uwBkZoxlzgk5fs2B1GR6Z9K+CqaTY2txC0kV1qcm6a0t5EBlht/M/e+pGWXPJ/ujFd2G0auRF/vNtPMl1+08UX+mT2PhG2tI9NtWa8sWi2TyXh851WONG4AXOST3VcVwvgnQ3m+KH/CDR6tc+INJWxmmvVZhGLWeRR5jKCfmdH2DPrngEGut8Rp481KDS9O+G+pRCy1GzaC5SCMK9mjfODJMx+ViN2ACp9ATzVj4k+F/FejeM/D2s+FI9M0tNM0eWGe9dCIndFJYSkDLFgMgnuDzXqL4bnLWTlVvZtK33eRheOrT/hXfi/Tbt9niaxjga5u4LwL58bhggnVcgOwBC9Og/GkvPE2i6144tPFelWFpBBaWE/n3N0QhuBtGxVxna4xgbgDzxxXMReItc1Xw7NJ4k142+qJb2l1o7G3wZi0jAK5K5YEjJxxwDzis/V9I0+Oy1mfVIv+J5fyGW3ay3hbiFguWRTwyBs7s56Z9Kxc7aM0U+tPbfXyOr8E634z8Zva6lpLW2mWbXLolshDqAfvyORyv5cnHrVvwrp2raNq+raL80mnW188n2ydcPO5XJJ9cZHOa5z4JXVv4d8Q6g0kAOpPvRGidViKDHCgjOcjOR1GK7HWNQl1OUW+fLKD9zZQsBvXqzM3Ydz3NeTmFRJOCW56eBTlFVJP3jyr4peIDZalaxLGs4T51D5wMH2I9a4mbW786dNGPJiW5n+0SFI8MWHQZ9Patb4vSLNrVrgoJDCSyL/CC3H5isO6tm/shZFGQmMnHTNd2DhGNGHmeDjqk5V567HfeDtf0q5s4/td5Fb3GcMjtsyfUE8GvRNMuLVokKThlI+U4DD88181xMytgdM1oWtw8ZO1mQE9VYg1pPLYzd07HLHHuKtJXPojURbNCXvbljCB/wAtn2Rr+FclrPjrRdIhaDSYUvZgMAxfLCp9c/xfhn615gS0nztdFm7GRiTTGF5KyRxKJC7BUA5yScCqhlkI6zdyZ5hOWkFY+kPg3PdXfgmTWtQkJlvbh2XjACj5QB7ZBrnfiBqiLqlnbsQTcXIQD8Ca7ixt/wCxfC+m6OuP9HgUMenzY5/Wvnv4sazJN40RbWYr9hxtZT0c8k/yr5zCwWKxsmtld/5H0eKm8Lgkpb6L/M0fG01rbXAeaVVJXp3P4VwWoamZp08lCoRgwJ65FR3skk8hlmkeR26sxyT+NV0gLQSz9kIH519LTpKO58tUqOWx6b4cn+0WaXvmFbUsFdsZEZ/2h6Vb8Raw1hbSqt0URcErFINr+mD1/CvONF8QX+jkrAwaJlKsh6N9fWmazqzapJExhjiVeyqBk1z/AFNueux6f9pxVLT4iSS6u7+/F5LNJ5o+4ynBQDpgjpW/Z+IvEtv4ig8Rr4gvxq0AVUu2lJcKvAXJP3cfw9K57TgrPgyPn0Tj9a1Y7WD7xjDe7EmvZp01bY8CdRt3ubvifx14j8R6raajfaw0Utjj7HFZkwxWxH8UaqflJ7nr+FL4w8ceKvFmmQ6dr+rNeW0LeYIwioJJMAb5NoG9sADJrBlMaA7dufaqskw55DcetVKnFdBKUn1NHU/FHibUPD1toF9rd3c6XaSb4YJHztOCBlvvEAEgAkgA8VDpJ2wNjjmssycccVpadt+zj6msJxSWhpFts6j47/8AITtf+B/0rzJulFFceXf7rA9LOP8AfZ/L8hIvvU49aKK7keYySHr+NRXP36KKctgW5EtL3NFFZlidqD1NFFJjOs+G3+vP/Xcfyr0m6/5E67+sdFFePi/4yPbwP8Nnc/Dn/kBav/10k/8AQjXog/5DD/8AXGH/ANDNFFeTifhPWonH+Hf+Rd1P/fk/nJXlnw9/5Caf9hWP/wBAoorXD/DP5GVXePz/ACRk6h/yEtK/6/JP51u/B3/kpviH/sETfzjoor1sP8Xy/U5H/Ej6/oen/swf8gLV/wDsKH/0Ba9j8V/8gyT8f5UUV3v+Gzrw+1M+W/iJ/wAjR4G/3bb/ANGiuq8f/wDI46Z/2Ab/AP8AQ46KK4p7r5lQ+OfrH9DhdM/5HKH/ALBb/wDoIroPCX+q13/rwoorzcd8COvCdfU8V+Ln/JQLz/ci/wDQFpJP+RPuv99KKK9Sl/BpfI+arfxq3zOYj+/VqPofrRRXqQPIkPXrW54M/wCRn0f/AK/I/wD0Kiiprfw5ejKo/HH1R9Qav/rn/wB018meJ/8AkZ9Q/wCvl/50UV8lkP8AFn6fqfVZ9/Ch6/oUp/uVPB/yAbj/AK6D+lFFfTM+ZMxugpU+4aKK0Rl1NrQ/9WfqK2rf7hoorsh8KOee5Wu/uGsqT7zfSiilMpDPT61rWH/HstFFc9TY1huf/9k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8" name="AutoShape 4" descr="data:image/jpg;base64,%20/9j/4AAQSkZJRgABAQEAYABgAAD/2wBDAAUDBAQEAwUEBAQFBQUGBwwIBwcHBw8LCwkMEQ8SEhEPERETFhwXExQaFRERGCEYGh0dHx8fExciJCIeJBweHx7/2wBDAQUFBQcGBw4ICA4eFBEUHh4eHh4eHh4eHh4eHh4eHh4eHh4eHh4eHh4eHh4eHh4eHh4eHh4eHh4eHh4eHh4eHh7/wAARCADRAU0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OOPQUwgdcdPSn7qYfrXMzqPMPHkgk8S3Az9xVX9M/1r0HSE8rSbSPptgQfoK818RN9o8S3nOd05T8jj+lepRrtiVemFAoYiG8tre7hMV1CkqHswzXHa54Pdd0ulvu/wCmTnkfQ967c9KiLfWgDyI/arG5H+st5kP0IrptH8Yyx4i1JfMXp5qD5h9R3rqdU0+y1GLy7qEP6MOGH41xGteFbu1JlsybmEc4H3wPp3oFsd1Z3tteQ+dbTLKPVT0qbcc8Hg15HaXV1Y3HmW8jwyL15x+YrrNG8XpIVi1FRE3/AD1UfKfqO1KwXPWvhTrZ0Px5pl6z7Yml8iYnpsf5T+RIP4V7t8e9I/tb4fXM6pmewcXC+u0cN+h/Svli2nWRFkhkV1PIZTmvr/wXqEPir4fWVxcYkF5Z+TcD/axsf+tc1ZcslItHyK5HpTSwzVrxBYzaTrF5ps/+stpniPvg4z+NZ5bk10Ejyx5o3cdeajzTSaAJRIaV5PlHrkVCD2pJGAwOvPNAy00gGW545NeV2x+0a7GOT5lyP1avSbyXZbSv0Cxsf0rznwwhk1+zz18zd+QJ/pQhM9T3mjd81Qo3rSlwGx3pDJc88evNIzHJx+VMZhjrSZ780ALnjPek3YzSZ44ppIzSGOzzmjOB1ptNZ+3pQA7dxSbvWmF8jpSZNMQsmGHPNNUBV2jpSHNNz7UwHk03dxTSeKYW6Y6UBclVhjjj2pysQdwPI6VAW7CjzFU8sAfc0WC59neF7lNX8G6fM3zLc2SBvfK4P9a+R9Yga01S6tW4aGZoyPoSK+kvgNqAvvhrpo37mgLwnn+6xx+leE/Fyz+wfEPWIcYDTmQfRhn+tceH0nKJvU1imcZrA36VdJ/0yb+VcN4UbZr1t7kj9K7y6G+1mX+9Gw/SvPNBby9btT/01ArsRg9z0sGnqeOtRZpwFBojoC2T2pj4z0poYMzY7cVBfS+XYzyZ4WNmz9AasyPLLXF34ijP/PS6DfX5s16u+3PXvXlfhCMS+JLPuBJvP4DNeoP14oYkxG+tRMTSuT9KrzzRxRmSSRVUdWY4ApDHOec96aG5qBbq3dtsc8bk9AGGaf1FAGfrOj2OpA+bFsl7Spwfx9a4zWfD99p4aRV8+AfxoOg9x2r0Fjg4pAwoEeZaZql7psm61mKr3Q8qfwr6d/Zh+L3h+HT5fDPiK8j0y4e432jynET7h8y7ugORnB67q8T1jw7Y32ZIgLab1QfKT7j/AArkNU0i905iJot0ZOBIvKmonBTVmCbTPpj9ovSlsfHI1KHBg1OBZlZeQWHyt/IH8a8xyO1cHZ+L/EENjbadNqM11YWpJgt523rHnGQpPKjgcZx7V1vhO/XxHeLZ2cTi6IyUPQDuc9MUl7kfeexW70NBFaQ7UUsfQUskM0eNyMufWvSv7HsPD2lIpRHnZcySEZYn0Genf8Aa818Wa1CNagura8WSELmRUIYH0x2rihj4zm4xWh1vByUbtkRO0/NkGmueR7mte5Ww1nQYta0x2Ug7J4WXBU+o9uD+RrBaTGB7110qqqRujmqU3TdmM16Ty9GvGz/yybH5Vx3gld2vRt/cRm/TH9a6HxdKU0G5HQttX/x4VheAh/xMp5P7sWPzNaEHe7vbJpN/PQVXDgDtS+ZQMsbs04tUG8Uu6kBLnjvSZphak3UAP3UhPPNMLUFqBj93NNJqNpFz2FIHByd1MRITxTd3FNLfTFMZsdKBD2bmoi68+1NZxWN4jvxYadLKmA78D6+tMVyr4k8SC0kNrZKJJ8fMeoT/AOvXH3N7fXE5knnlLE8jcQB+Fe0fBDwhY3GiDVNThjmmuiZAXGcL2/xq38XfAWmtoM2qaXbrDc2672VBgOvf8a4v7Rpqt7K3zPUWUVZYf2yfS9jzPwJ8RfFngu5STRdWmWHdue2kO6J/XI/wr0zxX42sPHWo2+vWymC5ltkW6gP/ACzkXII9xgA/jXgBfmtTwvqTWOqo2fkkO1h9eldsqSvzdTy1UdrHqh5BFeb2uYtVi/2Zx/6FXoMcm5Qc157ffutVm/2Zif8Ax6kimemA+tODe9QxtuQN7U4NSbNDeDcdKzvE8vleH76T0hP68VezmsLx5IY/DNzz94qv5mtTE5L4fpu8RRtjOyNj+mP616M5wa4L4apnUrqX+7Dj8yP8K7lm5oYkZ2v6vb6VZNPM2WPEad2NeW6trF9qDs9xcyMjHiMHCj8K1PiJfSXWttbdI4AEA9zyTWV4d0XUNc1OCwtIyzzE4JHAA6mpk1FXZUE5yUY7mRJI8bhlJQjkFTgg13XgTxRLdf8AEv1CRWlA/cyOcF/Y+pqze/C3UrfUbO1ZfMaZsuwHyoo/rXP+MvDt14fvJZo42SGGYLHIPX1rKGJpTajFnRVwVelFylHQ9HaQMe1Ju5FZ+nTtNYwztgPIis2B3IqzuFbWOW5Kzntjr3NHmbXVuPlIOCAQcHuDwagLUxm49akZ7T4y+B/hHxp4atvFPhZhoV9eQJMYYxm1diPmG3qnORleBjpWb8PvDeneENEBaNPtjZM77BuODwD7DFaPw38cLafCt9LaY/a7W7MKY5Ijcbgfz3Cs29vopG/0mYmIZkdAeSvevAx1Wd3SvoexgqKa9pYreITJqzJa7DseBs5OcNI6qAfogP5mqZ+HnhuG1XcjO/cByAK14723VUvZLKfyFG7y4lBwccdSOgq3eahpz2fnGTy42XdyeRXmzq1IaR0Po8JhaUo3mrs81s4f+Ed1iTQ1JexuJcxZP3M9f1FZOqR/Z76SP+EOdp9q3PFVxYNd2s8FwJD5wycEEKeO9ctd3P2hmk3ZZWwee3rXr4CrLm97qeDmmHjG/L0MrxtM39kqvPzSgfkDVTwH0u5P91f60zxxNmC1j3ZyzN+lReHrpbDQLq6fB+fgepxx/OvZ6HhHRahq9rZHbK+XP8C8msS48UzLcFYrZQgP8ROavfCHw3/wmXixzfszWsAEk2P4iTwtfQGs/DPwjqentb3VhDBMBiOeHCMPy6152JzGnh6nJJXPVwuVVcTS9pF27Hgmi+I7XUJfJb91P2Unhvoa2xJ71x3xS8FXvgjV43jnM1nK2YJxwVYdj71saBqP9oaXDO338Yf6jrXbTqRqQU4O6ZwVaU6M3TmrNG35g9aUSZ71UD80pencgs+Z3qDUL2KztXnmOFUf5FMaT3rMksbjxH4p07QIGKq+ZZW9FH+f1oclFOT2Q4xcpKK3Od1PUtSuW+0YkjhfOwAkDFVbfVry1dWinfd3BOQa+q4fAugr4eTS2s4igjxkjJ/OvBvi94BXwxi9sZGkty2GB/grhw+ZUq0+TZnoYjK6tGHPuupH4e1n+0onWQBZkxkA8EetaRbrzXnnhW8Nvq8Qz8snyH8en613TyYFeieYOlkwOveuQ8fznbBGDwQWrpJZc9K43xm5e6iBPRTVR3JktD3j4d61Z2HhTTPMSTY1uihwBtDY575rb8Ra5bGP7I0asJU6u4VcGuW0zwjYXGj6ddyTNsWOPapk4ztHAHua6XVtJsbm+jjvTGgWMRJvU4Py9M181W9k53PucOqypctuisfN3jPSzpWuzwLtMLHfEUbI2n3rGjba+7uOa9p+Mng/TbHw7HdaXGqm2OW2ngg9a8VX71fQYOuq1NSR8hmGFlhqzi+up6vo1x5+nwzf30Brj9e+XWLn035rd8FzbtDiU/wEr+tY/ihduszf7QB/Sr6nPfQ7exk32kTDvGp/SrI5FdB8Mvh74h8TaRY3EUH2SyeJf9In4BGP4R1b+XvXtmg/CDwrY2fl30UuoznlpHcqPwAPA/OuariIQdmzohTlJHh5OK5f4kS7dEijzy8w4+gJrpTXGfE6T9zYxerO35YH9a7rHL0G/DZMRXsvqyLn6Z/xrq5GbsQTXOfDxNuizMf45j+gAroHPNIEcO+hSa58SYtJjO1rudQTjO0EDJr3628P+G/A2nRNawQO9uzqs08yozlyCVBPXtXAfDa2Rvi5BdFNxSzY8+vIzXrfibQdA1Aq9+kfmKd25xnHfjPSvIzOtaSg9j6PJcLeDqRV2ZNx4gs3046kbZljXjkZwfTPSvNfiDqFt4g8KX0MMdsJihZURwzqV+YZ+uK9N1SLw1ZeDJLGGeLypGD7Swyee47dKwbnRfDMOly3tlHC0rxlQQgBXjnNeRTlCnJS69D3sTTnWhy20tqeW6LtTSbVQ5dfKXDfhVst3rK0dmSxSL/nmWT8mIq8JO1fX3uj89tZ2JTJ359qjZhz6Gmk/jTGYfjWbKRt+G5JU89Y+QQue/ritCC4mXW0t5Tl2iVXXOcDnIP4iuf0+/ms4JzEv7wgFTj7p6Z/Wuo0lbSxktZ7xpDcagPLhOOAchsH82/GvFxitVbse7lzXKkzrPE3hOz1mytbn7W0DxgMcyEJwPTpVHxR4bC6JpFhbXTRzAs3nB8buBjmm69NdEW1rIs5tCf3piXcQvHb0rI8aatqUc0Uc93KLeMYUsoJOcY6fhXmx9o0tdj6Vqiltq9zl/Guk6lpuhlr7UmvLhjtQsPmUdeT36Vw91c3H9kPLvdSuNrA9Dmu48c3txfRrHK6x+XF5gDttyQucD1PtXI7V/sxraWPKSLg/wD1q9PBOTinLe589mihGTUHpY5m+1Ge+EQn2kxgjIGM5p1/dbNCt7dWHzyMzAHp6VDqVqbK4C7tysMg1n3ZyVr20fPM98/ZaWOOx1O4lyN0wy3sF/8Ar162+r2dxLKtvIzCLO7PavMf2dNFh1T4ezwm4kgaady7RtggDgc9uleg+E9A0fQp76FNSa4nKFJfMfIAIPGT1NfKZg4zrT11ufb5Xzxw8LLSx598V7rS/EPhfUbSOSPzYEMsbFxkuvPA/OvI/h/dfuJ7Utyrhh9D/wDqr3aDw34Ru0umWGN7iNSG/HuD3r5103bpni+4tY2JjWZ4QfUA8fyr0spnDklTj01PHz2lNTjUkt9D0IMMU3dzUEUm5M0qvnNelY8REu73rX+FaMvxGurzyhMYbEbFLhR1PUnp0rEz+Nd58GtB0/WLzVRdruMsSRlc9QpyP51hipKNKVzqwUHKvGx6LpXiy01ayuJmtltWt+HUTLIMDuGFeeePtWh8TaTf2Nppc7RLG2Zi69QOoXOTXbWPgrTtB0PV47QIv2hPLAHRMnNc5B4AggRNVml8qSGLarIxw68nkd+vWvnYyoRqOSfofTyhWlTUbep8x2zGKdGHBRwa9CEnmIpz1FcNr9uLPXr+1XpHO6j8Ca6yxb/RYu/yD+VfWXukz42UeVtFlulcn4rUtcBvbFdUx4rnfEkfyB/zqo7kS2PSPDWsXFx4Q025d38u3QB9nJyBjpXT3qXYtmvLr7ROzL8gDAn8BmvNfg9qsYFxo9w2AcyR5P5j/PrXrUFvCYU3XGQo4UV4OKgqc2mup9hgKrr0oyv0OV8cTTN4OuFuDyYSSD19q8MZcSV7L8Urny9JFtGMtOwUAe1eQ3MJjlZT1FehlatTb7s8XO5c1ZeSPWvgV4F1fxhpc0lq8VtZw3BSSeTnBwDgL3NV/j54VtvCXi610+1mknWSySRpJMZZskHp0HFexfAQ2XgH4U28/iO6ispL6Q3Yic/vNrAbfl68gZ/GvJf2iPFVj4r8UWV5p9vLFDDbGHdJwZPmJzjt1rSFSc6z/lOGUIxpLufQnwd8RaVpfwV8O32q6hBaxpalPnb5m2uw4HU9Ky9c+OUMd35ei6V58C5BluH2lvoB0FfO3heeSTRokaRmWNmVQTwvPatUN71H1WPM29SvbuySOiJbNcF8S5N2p20efuwk/iT/APWrvD0znivNvH8ok8QuuchI1FekcbOm8FIU8Nw4/jZm/X/61azYFUvDcflaBZLkf6oH8+f61ckbHpQNG38KSD45vw/y5slWJiOrAksAfYEfnXSeNF1FXiH72WI53+WMsQOwHc1xXgdbpfHtjNDNiExyiWInvsOGA/ACvUXuIri7jWZgMHv2rwszTU7n1eR1L0rHIa0tre6bFcrpcioFyVYhXwP7wrA+1XV1ps0kEEltCx4WRcH/APVXoniYaaq/vL4b8cKG4xXm/ivWbaKzljt23fwgjuelefFc81FI9eu1TpubfQ46No4WaMcgMT+JNTBwxAU1nI1SByMYr63lsj88bu7mip4waOh4GSarwTBuD1rU0W3F1qdvCV3qzgFfUd6ym+VNsuKu7Iv6DbOivNJCHjHLqe6+n61d1oyQxJczyRFY3h+yhGyMbh+vX8qu6m86w3Ulqv2YlyiMU+UnHCjt2/SsnxBbwJpOkeYjCRfvsD94jHJH1JGa+dqVXVqcx79Cn7ONj0Dwzf29zMFmcI2wqpPTNZ3iaO1gWS4luIm2g4AAyDXIPeGO28y3kOSMqR3H+Nczruo3QtJZZpXIUE4JrmjRcpaM951lGDbKnibUV1TXvJh2P9njJOegY8foKguWKwKueNwwPfFZPhK3aW6lu5CQFjLE+pJ4H4mr98/zQxg/dGT9a92lTUJqC6HymJquonN9TD8S8yQt/skVjT/MI/bP862vEX3IW9yKxHb5gK9GJ5jPcf2ctSm/sPUNNt5dk8Mu8A91Yf4g16Bb6bqTaVci9t7eMklhMGLMxP06eleDfCC4vLXXpbmxf51QKy9mBPQ177b+MLVtH8u8hkjmjOMYzkV89jqfJXlJdT6/KK3NQjGT2OWgt7iy+0Sz+Vb2qIdhUnc/HOc9K+f0uI5PEEl5u2o9yzgn0LZr0f4zeNWuIE0nTVaOOQMJHPUg9fz6V5ZaI7sxVS2BzgV25bRlGLqS6nlZ3iY1Kqpx15T0O1nRgGjcOp9DVxTuFed2881u26KRkPsa3LDxHJGAt1H5g/vJwfyrvcTyUzqeldP8LtRurXxG1rbSLG1zE21j/eXt+RP5VxdpqVndD91Mp/2TwR+FEeq3Gk6lb6la/NJauJAv94dx+IJrGtT9pTcTfD1fZVYzPeNU1yax00aekzxuz5ma4iJy3cj1BrJbWZ3sTb28hmtlO0Oc4x+NX11bRNc0K01OOdkaWESbC2Dz2IrjPHHiCG3sJrWxffKEIBXouRXzE6SlNRjHU+w9vy0+a54ZrU5udZvrgnJe4ds/Umuo01t1pD6bRXHg7mds8knP1r6I/Z48FeHNf8KDVtVhlup4rhovKZsRgDBGQOT1r6qpONKF2fFKLqSZwGk6ZqGqzi306ynupDwFjQmuqsPg9rt+5GrvDp8XdD88n5Doa+jdNtdP0u38mxtbe0iAxiNQox7nv+NZlrNHqjXU1nIlwkDFZHQ5UN/dz0zXDLGSfwqxtHDxW54fpvwbTS9ZS6h1MuiH5Qyckd/xq9DCFuJEWfIjcpjPoa9O160upLUxQsVdxt46gY5rz698Pzwa6unxwymSYKY1UcuTxj35rGtJ1I3kz08v9ybitjL1TTbWeRZGiWSU/KO5ruvAf7PunX0kGuavGxKYcQfws3XkfpXafDD4Xj7ZFqGqJkxfMqfeVWz69z/Kvb7e3jiiWKNQqLwBV4alUWzMczxdJtRirs+Yvin8E/Eplm13S5m1RXJd7f8A5aRD0UdwB6V84+ObSe1mhjuIXhlUsrI6kEHiv0xOFXJIA9a8x+Mnwt8N/ELS5FuIEs9UQE295GAG3f7Q7g/nXe5exSueOpuZ8ReEW/4lrLnpIa2+e1UYNHvfD2q6nomoxmO5s7kxuP6j2NXlPFW7FWsdAWCj2ry7xbL5niK8bsHCj8AK9LkdVyzNhQOSTwK8t1KRZNRuZsht8rMD7Z4rrjG5g3Y70alp+n2MEVxdxIyRKu3dluAOwrC1PxhEAy2MBkbs78D8utcdcPh/fr9aj3VXKkTc9K+Dviuzt/HDSa4Yle5iEMMzDAjOeVHpu/mBXr3iSNraRpoTuQ8qRXypIuT6V7b8KvGY1bSo9H1K4U3kA8pfMP8Arlx8uD3bA/SvFzWhNfvoarr/AJn0eSYuH8CenZ/oQeILqWafJyD3IJrntQ0nUNSgeC0kMUxBMZPTI5/XpXo99osMkpkDKBn7pqpqX2XRdDvNVmwkdvGdueC7Y4H4nAryqWI95cu57uJoXg+fY8TttdMTmK7hYOp2sV9R14rVtL+3u/8AUSAnup4Iri3ZndpG5ZiSfqaVJHicOjFWB4Ir64+Bsd6r4IrvPh55N1fWqJps8s+7Y8kbDABOA+D6cg8+9eYaFdSaiEhRS9yWCbFGSxPAwPevpn4e+GV8J2Atrr99f3cbpIkcuxiygsUXON3JC8Hjr715+PnGNOz6nfgKblUv0QS6LJb2Mm1kuBLK0cMW0MYpM8bTn5vc4H07jhNTt4zBKmpCQTtGsm4OjJHgZIBU9ecEV13iu+1TT7i1uNLiupLGGOKe6kRlkjBfjkNjDdMNtwV/Ksa6t7HxNpl9HYNBcTRzR3MUcigSQs67nEmzAycenrycCvneR73PodDhLkeWubf95HjJU84Nct4iaa8tmURlFY4r0q90+TToY2e1WONh95WDKTjnBHUViX1pBu87yxzzjqM1tSqKErs6p03OnypnG6BA/wDZc0K4V42Usp4JrRjs7e5gaQw+YzsWUrJtZB3zntmpREIbsyGHev3mAOCMdD7inaTDDJqMtqkmwurSITwTxyv4+9d0ajb5keJUo8r5WcV4jXbiEHcVkIGO9ZL6Ze/Ynvvs8n2eNxG74+6zAkA+mQDX0v4X8H6NDpLahpfhbV9W8ZG1d4bW+RRFE4BUykghdoJ45LE4wAc42/Gvh4+MxBa6HpMdzfWDpDrUF2y2iXLBNwCsAGJBUrkgqCenWvVUnZHGsH3Z8teDtZudB1lLqFUcEbXVzgEfXtXvtxNHNp6XLwojPGGOOQcivJNe8L33gzxdPZ65ZxHyIi7Ro4lVA6/LnpuALAHpmvTtB0O3uJ7Wx0TxWL7T7nTo7uSa5jkkmDq+x1iTIwpGfl5wVrgx1H2tpR3PQyyU6d6ckeK/EGbzdedsYGPl/M1Q0G7js5v3g+Vv4vSuq+M3hu/0vxfcZ/eW+1PLf7rbSoIyvUHn8wa5jQdHvNSnCRmCIbC++4lWNdo6nLEV20LKkjysVCX1iWnU6CSzsr1BJsA3DIdeDVC50O4QbrdllHp0NdP4e0DWNSnFjpun3F3MnykQx5A+pHAHvnFer+FfgjqtyEm8QahBYJ18mH97J9Cfuj8CazqV4U/iZEaUpbI+bpY5YX2yI8bj1GCKfBqN4jeXkzA8bW5P519WapoXgbRIp9F03QrbUbjaY7i7vwJimR0UHgN7gDHvXF3PhXTbK5Emn6baQoMfMi/P789a5/7Qp3tY2WCm1e4ngLTvtfgSzW7tdsyKRtPDDk4rkviY9ro9ibOHaJ5fvY6ivTtIvRp9u0KwpKBk4NeC/FO8a58V3GFAjjOAF6Z71zYeHtazk/U9GvWVLDqK32OZ2YbKnk1618LPiJeeFPB8um6fYxSzy3DSedKx2rwBjaOvT1FeSAO8iKOCSMV3WleEfElu3ltp8vzLuGMFWGM9c9a9OtyWtM8eCl9k6eTxH4o8Za3aabeatcFbqZY/LjOxFBPPA6gDPXNfUfh+1tNP8FwadplskNtb7VQKOGAHJPuTya+VfhMsknjWDfE0UkAfcrjBU/d59PvV9Y+Ela48KK3XMgUcd/8AJFcOLsrKOxvQT1bCCySe5iZlALHOzGeOtfP7SanD4u1XVp76Zrg3sjpucnylV8KF9APQV9MW1uU1mDCkKFbHHYV8/wDg/RZPF3xIOloMxTX0kkjD+GIOSx/L+dc+rVkepg3GLlOXRH1l4YvW1Lw5p168Zhee2jlZD1XIzWko5znOeaZaxRwQpbwgJFEoRFH8KgYAp5YYYqc4Fe3GPKj5mTTk2ireXBAKKjOQN2BweTgex7n/APXWVf3KgCTeqqSCSeMeufTGKtyZMnmRgjYAQQfvNjofUY/yKzdYUu48skLL97J5B/znPPYe9ediZcyuduHguZI+eP2ifC6yzL4xs4iu8iG8AH/fDH+X5V4wpr678T6emteH77TGA8u8R0XcOhxlTwexA5r5Dmje3nkhk+8jFT9RxVYSpzRs+htiKfLK/czPGGtbmaxt3wi8SsP4j6VyUj/KfrTLiYyXQTOect7mmSv2r3bJaI8l6kc7FpB9TQT8tQ7ssZOwqRMsm49T0qGNC5qS0mEU2WLBG4YqcEe49wQD+FQ0mM81LRUXY9C8NfEG90+4S11/fdwLgCYffx2J/vDGPf3NN+JvjH+3rUWlnMo09QDsAwWfI5Pt7VxC/wCkQhDzJEDt/wBpepH4dajGPsz9MZAFcMcDQjVVSK1PSlmeJnR9jKV1+P3lM0hqRl9KYRXaeed78AtJj1T4hQSXKlrWzQzSDbkFs4QEehYj6da+hmuRdSS2j3kayadE8cpuLlZH8xjiJxuyc4LAAqpIPuCOB/Zb0u0tdCv9blUm6uZ/JRgmWWNSoIUnjJZ+5xhTxxXpH26LVZhc2sKNdssmy6ndeYlBVWLgHOd3T1JK818/jqrlVa6LQ+hy+ly0k++pi21/Il2EvrRVuz5duJkTa7RksMMVJ2kAoSMMBnIHPFXWbfUrHTdljNd2elKFWaKVBIrp1BRic+3LHJwelXPF2hyXkMd05j069t4nlQq4ZVLrggEYwThTkHvyMGqqahFeeDku5tNe4vH3QvBdFndRn964IyWwR16Y2jtXAnf3keg+zIU02GDRpNPmmxdXEfkhd6KY8tlWJkbdn7pPB5OO9c4dPDW6l3idd20mN1dc9xkGujtoGnurO9haFFcgeVeWxXz8EbDuOOBgcEk5BxRcSS3WpzwtbwG02rMhgkz5mc4UnsCWHU56Y71MlcunU5H5HK3Gg20+5rhjFtACvtypOc7T1IyAfbscZrW+HvgqC48TXaQXTrPbW8txbb1Qsm1SAefRiRnsQM9Ode402ZmjiJj8uZSoZY8qACCysTkqenrzgcgmsmxsNEfxBPp+oG+un8hjHYQK8cvnbiwVvUYj3Ecj5QcdK68C25qLZhiuWUm0jv8AS/GjSeDo5fA3h67k8RW9zJHdJc25aGFQzNKjykj5WO4jZklxyBmuQWK3i+OA1nUbjUrHUINGa9t1uUWM3d1uJkj3JwyAYGwZyDjryc34j6lqvg/U9A8YW2vT3NrlLYaak5YxyqoMwkD54z0GB0GCMCtH4h/ExEtfB3iaz0UyRyXT3HkSr/pCgRsrAcEYYMSD229OM17tRWkmcEHC0ud6po6vVNO8MzeIrq71g2OpXHiSwikgsBBG84dU3SFCTx8rA4ODle/FeXXl7ZXXjZvD/hD+0HSCU31kzwqqNKuG2c7dsOCMrgHLH2qL4e+J/DPiD4ia94i1ySytv7S2Q2lpcRtK44+YqVXHQYPQ812aeNfBWuabdapaSPYDw7cHy8Hb9oi2kcHGCGAPyHnjj1rmmnGT0OqnKFSKfMlq/Vpfl3OA+LsEGp+I7FtS0XVdKklgFu0pKhZX3K+1UyxG3eMMGIJPtWHLocOn29pFqF4W04qwJRQyIWbazHuVwTjjgjNez/EjR7PxJ4R0bxf9qmgttMjI8u3YM83mMgCqwPB3bR2PXpXmNrpd7LZpaTeGZzfCCTzZ43xGyBiViLchm5IIbjK0Ql7qM61P943vf+uh6F+z1rkNl4bk8PXUzFbCWUpdEHyDHvOB5n3c4weuMHg11Pin4s+EdIRoorxtSuBx5dmNy593+7+RNfPmtW1zp6zaSqyyWU0zT2cyTYRQAfMiKjHAYZAIGDxXPI27HvWUsJCcnNs4KtR02opHrMLajfTTXKy+WssrSOSfU5rb0uJ1j/eyeY2e9cx4YnN0scbMSsYDFR39K6615QspJ5ryJ6Ox6Ediw6L5TqihS3oteaeNfhxf6xqD32nGJSw+dWyM+4r1KOPeygge/atn7KoJbk8YB9KuliJUneJFSlGorM8Z+Hvwte21I3niCKKeGFcpEQSGb1Oa9Ve4ijjCKoGB09Kt6hJHb20jySYXHOa5+eSSa0W7KeWkjHYPaprVpVneQ6VONJWiRy6VZDWjqltGYru4iKZQcMy8gn3wDXtfgoMPC2mLwhnYzsD25P5dq8egmK2hYPt29SBkj0P51654FvI7uyslGCscAUYGBnvWkJtwV+hhWhyz0Oi1m4FjZXl+wB+y2csh64JCE/0rjP2YfDS29lfeJbhCZLhvs1uT/dGC7ficD8DXR+ObW7uvCeqWllGZLq4g8tFB5O9guPyJrrPCGmRaTolrptso2WkKxZXu/wDEffLZrpwqvURjXqclBxW7/JG6q5jDEsBtG7jkgUs3ywnHGAcCnBPu55C9sd/WmXPMTDtj0zXt1PdgzxluYdjM8mlW91J9x0DDnOTz2I//AF1XvQwhnH7xfLDBPlQYBHbt34zU+i5h8PWNurfvBCNzYBA468/54qG8QR215sRiSFwVjX5+Bk5J5+px7V5VVe6j0ab99nPXC+XLHuYD5gMAYPPv+NfHvizjxRqoUggXkuMf75r6/wBWWRo3VVy3GAPur/n3r4w1EuL+4DsS/mtuPvk1OBWsjoxb0R5rasWkZ2ppbcHPsaS24TOabD8wb619CjxBgDNtj7YGatgdB2FR28e5i56ZqV3RT159KaQEZ4YigcUH5jk96TNQykKrsjh1OGByDV+9tJY9NgvhbvHBcyNtJUgBlAyB7cjFZh5PpXser+MPB+q+CtO06RoYpE04JcR+Sd63AXBKn0yOMeornqzcbWVzanFS3Z481MIzSk9PWkzWpB9MfB15F+Guj2unzLFcs26WQ4LQhyxGARyCwB45GTj0rqI9Xs7zR91xp01sUAZooeVKsADgAjkn+EjjPua84+EWr3Y8AxXdsYd2nMY3YnDqFI79MBWyO4ya6+9uIJtNsr7R7e5ECNgmUiNrgryFbd97P8xmvl8Qv3kk+59XhtaUWuwt9FZyafYzKq2QhffC8sZEqqEWMs4HfcqjHoKyvDM1xZRajaTXSlIpZIbMNCxAaROGDqcgYz26ZNP1OUeKLtbvTVAaKE7bq4YqYyTuVWx124zg++e1L4Fmhs01HUb6Rks47gnyw292l3fKU7/KGPHcYrOmtHf7jSo3dHQWM0mseHrG6NstrOzqkcly4LKEba52MPuHg+vzVQmS10mXytMmRvNQ/uCuQrj5eFPUnnGB0AwOaluNQmuPNj1S4mkW3jaGGPASV0wUdGI4Yk7SccjFY+qa9pEOowq3nCcIrxuVBXI4XDeuGOfap5HfRAn1bG65q32WCeKZJkCvmKRZFaMyk8kgYIBC5wfU5rd+HEFiup3mv2skVzfx6YZIbaJP9VOIyoZMjAJXIxzx9a821y5uLO4M1lcvHZT7vPLxhySBkNg9QM4z711vwX1yWS7v7RJFtryW2knEjpncyISzbfpgV6OEp8s4tGTkpStI7i9XwPpnw503xB4ptorDXI7ZLy6WCNXuTcM6IxAPVw4Ube3SvP8Awtfx6lJoXiS0spl0zStSMPlSxlY0Rg8btISTlyrKxOMA5Br07RPBsQ0m2tvFOtW3iK/u/Omt0uIlTEzkSSGMdWHCnnpzXO+H7vSbd9d0m3eS/wBl3OZ7VkG2FyNphIH8JxkZ7E16OK91p2Jw1By3dvLrcjk8L6LLr39u+EYdAnnWGMXRWQExESK6yKq8BsDv1xir2qeDbO88LroV5pFzHam6WW6u7JET7RH8xBYDBIGQD3GK474b2V14T8E3Hii28LSS/wBqxFrxEuFRolErBAsZ/wB7p2AHvVi60LxXoHhPQ4o9c1V0m1Np47eJDI8U7AtHCfWMMOc/7Vc8ktNTXmTp3cN9/n/maXhDSkk8B+IfBV34gu9MmsZG2LOQhRN25MZ+8p2/eHoalvZrdNA0JbG4ht4bxWR4pnLykshbg555zyeuRVTxxrEOqadfnX9GeC2t4zDepKN08UjYMYUr95fmyD2PFYd2+mHwFpc/hbS4D4hvN9jGZSUbKx7ZDg/dUBdwHqBU7l6U7qOunzOL09xpevCx1u+ihsrpLm3nnBJDBdrxsfQlnXOPpXKaYvm6hBCzKu6QDJPHWt/WdPurvxTp2q3cUF5p8729veor7hllTzGXHTPArndZghtdevbO3/1MN3JFHz/CrkD9BXStjw8UndaaXPQ/BizQSzJJJFFGXwf7xI/pXpltbp5UfBCgZyO9YPgjTFj0OzSaMN8gYlhzzz1rsoUVsDbj0wK+brzvPQ9OnG0SoWhtle6mYBF6fWsa+v8AxDqW5tNRbW2H/LRxy1dO1vCSN8YbHIB6VleIJXWI/v1K9olXBFKE12G0cQby+jvXsL+/e5Ur5rsT0weQP0/OukvZX8iCFvlKxhmAHQntXJxLDN4hiXPmZRvlxgk5U4P5V05iuZHaWYEuevoK6JpWTM4voPtGDpJEe6HH5V6f8NrqNtNgUMCwQcV5TEzRS7sgcHNbvwh1kSxRLuPqDngjJqIJ8rJqrVH0HDNHJpu8YLg89egBrodGH+hI5GC3JrzvRLsvPLFnKEZHPp1r0PSX/wBFXPpxXp5dbnuzy8bHliXT0qvcybYm606eYJjPeqV5OPKc+gNdmJrXvFHFTptsqadcIukWw27pHiVgG+g5z26/rUN3tiZVbJEpO8nqBjAJ457fnU+hrb/2Hb3BVhtiVcE9doxgVDcPApLzXdnluWBuFAPbHJ6VhWg+VHRBpSZh68xt4Hj4d5Oh67c9/wDPrXxV4ohNt4k1K3PWO6lX8mNfa+pNbvEy/aLWVs/Ky3KMx4785Jr4r+JNxBb+PtchklWN1vZNytwQSc/1rHB/HJHVXa5Is8hjk2oeadakAsW6DJqo7fLil3fu8ZwG6/TvXvJnkFwTSXDGOH93GOrU5SqsQPmY9/Sq6uGKwxZRB19TU67VG1asQ8nA561GWprvUZaoY0SbqTf71EWpM8VBoTb6TdzUOaA1DA9q/Z9KNpN+zsT5N0CschIilLJwp4wTlQcZHANep65b6nJCZJb6cz27l0jgjVo1RnYcj/gSfgpx1ryH4AXt/b6brH2OOOSOORJ5Uc7Q+xWYLu6LnB5/SvVp7110KW6tI3Qtc/vGuGUBX3D5HCkEjnbuPqM9a+ZxqaryPqcA08PEyLaNoL+e+kuWsi5Zv7Nt0A3so9T1PPAIzzzVLQzb6bqM7X8rq8Nwsy28gAIO0KOV+8cAZJ4wD61oaldSvqyRKgdXLRNKCfMRgdpyu3dkq2cnPC5+uFFNBH4nvLzTbRbmF0kjSEMWYPyCSM/dOfw3Dpisqbb3NqllsXv+Ep1BXmhvdP8AKvbZ1YxAB2ZyCO3AfKg/TIrBvybue4muPnKBSJycovzZBKj7pAKjGOgNa97b2uoXMiP9pklRE2MqEtGVY7lwc87s85Pb6GhBa2cbH7PsvDJOWZtnOchSmfYMc/Wtlyp3S1M9XpcqxQzhW+042rC+9403RyKWAOCenzc59GNWfA7w2/iW60eNBIt9amBLZpCP3j7RgMOQoyT9FpZr8yXBghVVldCFCEkZVsltxHC8ZHrtrnNC119L8faZq0afbY4ZWx+8C7yQQQCcep6ntXXh7uabMZyjBo9gu9A8T+M9U0zX7zUtKubXRdIN1a2VnI0byyOrDbvHI+6Bu9q5fwzoeseDNY1qa6mF1eparqUsTqyzsJBuJOfvgbSB/tZrufDmueDdD0mXTNf1RtL1WysJLu/s7SRQGjmYsqbgDuIDrhVIYbh2rT1CTSdY+H8mvaDpTyXk+mlYC5zdYwR5BLctjkcnqK9TER5osMPCPtOaL13PNfAXjfxf4s8EXtvp+hpNqBnaFLzzFWNVfJ37DySmRwM9Kvafr/iiWC2m1fSku9J8P300d1qNvMWeaVVKLKsY5IBY54x+RrL8ATr4N1u9sLXSdaGnMs3LBU8pwvLZcjurJ05wp7065twl3caTHqv2TS9Q2Tpauu1pr4kfuS4GADhSy9TziuKdr7HRCU3CPNJ3Wn+XyLviXxBFNqV/DpLJqLwaeLi4aGYAkZOFX1O3J/Kq/hnxD4c1qLVdRhsW023uiwi8/LNMN434I6OxdshT0warfECz0zwjp7NaWtpdala3S3ksKxsqyQyHG1yOSu4FRn245xVjXH0fzPDVrfaRcWjSosVxDF8qWPyszEBRkNyvzDGQ2ahJNaDnUm5tya0/VnL3d1dWPjUeHfDdhp62D3iZIbds+6DjnoDg59jXCyM8viaQ3Wwu16xl8v7uS/OPauh0bSf7Z1jWtQ0t4dPsbOGRZZAWyIg5LmMj+I8gexrjTPN9rW6kjkgEkm5NwwSucA/pXSlo0ePipSdr7X07H0Xp2pwLFHHuwoAxitqDUIwRtZvxrz3w/Mt5plvN95WXdkdq3LZhGpKOcDoK+f8AZK7PR59DrLnUVEe0N9TWBfXQlY9OOMnvWfPfsDtcgfSs+e+Azls+h9KTpWJ5ydY4z4isLjaM7mVio6gqa6FVZgeHYVxdrqDNrenRowKtcAHn1BFehLFsQqcE46Crs0lcnqYOpHyIHc9Qjn8gaxPgfqMjWlqGbOVI6+9aniaRk067yWYiJ8f981wPwWu5Irk225l8qRw2PStcPG9ORnXlacT6x8OzMmoRMfu9Dn0PFen6XcZjPGMcAHivH/C0yyMrkjG1c9MHketep6PKVjJyfYKOn5cV0YWVmcmKjdGheTqHEbjPdMd6xNYuytnKQSAoOMA8n1qxqkruVAZieCCMg9D6VharcP8A2eVdlQYAII5J9PWtZu7ZFGmkkzxTU9X1a61e6jvL+6dYZGRE8whVXPAAHFZ2ppHNEfMUPx/FzVlo2bWb9mwT5xqjqsqx4XdyT+dePiW+Y+pw0UqasjmLzTy0kjWZaKWKGSZdpI5RC3b6V4tq13fapqEuoXzPLPOdzOQTnjFe/wBsrmz1+7RC5t9Mm2gerKR/IGvGdBk8zT05yVO0162W/A2zwM3f71I89cnOD1oRix2cAdz7V0vi7RrfSNZltokO0HK5OeKwI4gzFvWvapzU1zI8WrTdOTjLcfDlpTt71NIdisx6Dge5p8MaxqW6D1qByZpQBwi1tsjIaSdo9TSd6cfmckdO1CjOaljQw0tJSioLENMbipTTWXikwPSfgRPIbu9sVtBJHcSRrLMApaJcP0B+9npjGO56V69Pa3MN5b3FhE9/psjI01uLgK0XlxbigQrySOu1s88g8V4l8Fr54dVvdPQgtdIv7skYfGRjkgfxdM89K99in1iV/wDRo444FtQqI8KiJAGLbfvdQoXPtnAPb5/Hq1Zn0mXSvQSMHxYlvYp/alwlu6GQpKYLkARjIzkAjkfL1ydxJHpWBb30NvfWkjS+VLNHt82In7xYnlQdpPY5KjI7c47vVU0+TSL2C0tbm4drZA81xdsiyqYyCwR8nd8pBOM9Mk9a4s20tpHYJYwtcQrK4BdlVtpHJGB8xAPGSOgxXNTaaaOuorO5Z1q8YXK2LvdyzosZXy/lUD5TtUDCluc9Bx9TVa+t7iS2vEa9kt5B+7eV8bnTquFUYG7BJ7gt1rRt9B+0ieZtNtnmMRjFxNGQW2kBty5GGbsdw6VXv9LurONbK3vjfRxMqeQBvSNy+8Atld3AKgHpgHOTw4yj3E4vsZEUl5BBHYawRChgKoS2A0OFBXBHUNxyc8YHWuH1Yw2epWtyoi8j7TG+xhviUZGQQR0AHTp1FeiahcrJGVvY5Yp44is0Kzfck5xuyxIPQ9e2M1534wt5o7W8gZlb7LLhiT83J4BOT0BHc9etd+GfvHDifhPXvgjomj+JdP8AiBeXdys+p7f9FkVzuEOwupUMQdmQgweMACvQ9I8KaPDZaTraQTxa7EsV9cX8kgDykx/vVZRlApVmGFHXBznmvDfAWB4YFnb6DNLeJthuL6z1D7NcIrsJdgwMurx/JtPQ16NrUd1fRXmgeBZtZttC8uOzMTAuwk6S28fmqXiKIcnJUdgRivVqfDcMI4r4ld/qZfiTyfEFzpHjmDMuh3aSQXNjNIrCYkPh2X7uBjJ5zx09cBbOPXtLutNgazWxmdbm1WKQCYLLIAHiT5QoURns2V5BGcV0nxQ8J2Gh+FIJ/BXnp9isrqSVNwn8m3JAkBZ87Ru3AgHOd2MYNc/pNvo9rNYafoei/bPEMcCLaybk2SQgMXALZXcTuUtjOMc9M8cl1R0yk3LlkvX/AIH+Rn6XBpfjbSb42Gtav/agMcDy3silyi/Mg2j+DcBnHORnvz0fhbT08Uavd6peagkvmaLFd3XkOYXWZjtBTHIGIxuBznPoa5HxJputWnjHVZILNfD+nmDyTbCdUXe0WSymMdM/Nux0wD6VJovwt1ix8Ey+KLPWbv8A0vTBLFFYt5bMxZSEfJ+ZcZPblRSaVtzOEpXtyXte/TbyM2xm1Dw74d1uO3t4nt9QdoQ0rAyN87AGNB90YwG3dDjArM8ZWKXGk6RPHeQ3KKGjcK2542HzFX9Dknjin6JpVrq897CNWtrTUESW223k4jCsDwxyedxzyvQjoc0mm6PaWHhu6iulRtXivis7JKHVoxwCCDgjO73zVyfKm+pytOSUbaHXfD2fPheCHH3JGUD2zXYW6KVAVME9sVx3gKDZawx4+RdzZ+prvNMG9mk+6vYZ614tR++zqivdRja1CiLu2gE1zdykjA7ScZ61v6vMb7UvJiA2KfmIrPFpcSzP9n4Cnqe9HNoJxObELQa5YTqzNtuYz/48K9fS5kaPaY0YY4O6vK/Fa3MFnKwykyrlGQ4wwGQfrXpWiWGqXngyz1Kxut0zQhmSVcgkj86dSUVBSYUqcpTaiYfiiQnTrg4IGCOuev0rhfh1B9j8X3i4wGQuucfj1rX8W6xqtrYSw6lZ20bSyqgaLKkEHPQ59P1qLwwY11uC47zQun44yP61dB8sX2YVqd990fRHgvK6SJ8kHanTPr7V6Zoju9qXJ6gdOee3WvM/B+VsPLbad1vEcY7/AKeteheH3kFkevUDhiDVUHqzmrLRIta04UQs23HmY52+nv8AjXB+L9S+yW5RWXcyjy1BHP5fh+VdV4nuhBYNLvMYTByCR6+x/WvINb1NtRvjM2QijauTn8aurU5V5muFoe0avsU3ZYzJPIcyOdzE9zXL3Ly3mqM2MQxjj3Na2qXSqp3NxXKSXt5qmoRaTp2UM0gjLgeteZyucj3eZQidz4F01pNCv7mWNjFeu0ROM/IAV/qa+bLeQaZfXtnLx5cxTHuCQf5V9qaTZ2un6RDp2wLCieWoHoO/9a+HPEdwlx4g1G4jxskupXXHoWJFezly+Jeh8zmU+aSZtfFpduuqR1KE/rXFWyrjJ4rr/i5KG8QFf7sY/U1xsWWPtXo4H+DE48x/3mfqSzP5nA4XtSMPLi2jgmpFVRj0HWmN8z13HnjCNoxS/wDLMmhvv49KV+IfxqSiGloWlNSWAopM0GpbA2fAmp/2V4ohkaOGSKdTBIJQSoVscnHpjNfRHh64v7IC8jj2ySuzzxNEZdxH3NuzByMn5ugAxya+XYZmt7uC4X70UiuPwOa+nvB88y6tZy21ubl71PMaM8CNGziUemAOg7mvIzGOqlbc9rK5tpxvsdDcXF1czzGeS2ls40Pl27EKHlKkgbmJywORg4HPQVxNrcf6ZdTWzSwzOsbvA6EbFywwMcZO4fMPrW7q8eqaFHPNpscU0BlZbxUgX/WALiTPfqykng+vFcvqn2BbFTptzZyL5Q3yybkLyAYcn3AJHGa8unE9abL7zajbW8Lab5TaXZxhZYlTZnIO5iD0Qhs8AkkdqXSrtroWsIa7N5NcFBIAgZMZIBByrr82OecNzk0tlHfLpptW04IYYmj3QyDaG3qVAbqR82SvtW3pl5H9lbZ9inmDBpXDbPJONrSbj97HoPQUOVhJXOZv7NLm/a6RfJNxKirO21WYZ5EhIxuyNvQ5x1rgvHccJe9FqUVN4WIIoVWXPA68cc/ia7LUA1xqHnWs8AlDRMqSoW2jCsGOfxznpk+lcB4zkZrm8jWTzcuVLHqz8cj8eBXoYVPmWpxYp+6z1j4daPZaV4d0HU7ryf7TtrtTfK84KTI0bogxzlkUjIHYA9q6zxl4kvF1K9vvCOoGxv7S8Je2urXEN4wgUFwMZwq7sycDhR6VyXwqhu0h0jVZoJrfS7G1W5Zpyp3HeyuzEjgZQdf4c1uWfijWviJrDjw5Y3Gh28VtMr300SSoLkjaFXIyylSRx617K1VmOPLyWj/wTK0qz0vWvFfiBL/VRJqeoRFtU0+xaWCFwSMhQTuI4Yk994NY2izeF/DXxX02xsZEZ7VDBHPJcDYgkQthz0JU/L9CO9dBdQR61req6N4Zs7STxDDbRldbW4Nu48oKvIIJbkbSBgcVzWraXa+FPFlt4g8Wx2VzLqNsITbYAkaQKv73yx0B5Xnup9a5Zx1aNXK0YpJaPVljxT401XW9UsrGz8P2tupnhjvb9lLYfzirGNwQGjO1T69BWrLD4ksbuTwfte80oQJsWyUiRoZJDk5dsxhQGxg9QT3xW54jnsJPhx/wkl9ps6RDy5pLKSLbJFtkADKR6HBrI+IEPiAarb6ppOtQafHqGmxxSOkW6eQF8eXCDzu/eZ+vWufTZI2lBxvLmbem3YqeJvC2hyeCtNn1DaltqFxCEkDAT4Y7lVcj51wxyDyOTk159eaK9tp9rCLDUoH0vNteTz58qSRmYhUDHjHXIH8X4165FdeCpLbwNoetgtKlyTZvKf3TGJTGDIenJGPY4rI+NmmXOnlBZrFFpUUwkuY/N3SCeTd8xB52/Lx9aHNqNjKrRUk56aW/zM7wlbOunRgfK7gD6Cui1mY2FgtrbgtNINoAqh4dMcemxXBbJVcg1saRaefdPqNwrSN0jTHSvGnL3mwS0MyDTZbOzS3UZu7jl267Qa0E01ba1WFVJfuTnrW3NNZaau+8ljErc84yKyNQ8RWRBWAvJ1+6Khyb2QWOR8Y2Je0fhlODkivUvBzf2X8OLAXQ2v8AZULA9jivONQn1DVLm2tLe0kSN5VVnK44J5/Su+8TN/xL47dTiNRjHsKxxc37JROrAwTm5HjHxdubiWKC5cgRyXIwPQAHFR+GZ/8AQo5mBzA4b8Oh/QmsD4xahu120s43+SFN5HuT/gK0/BF5E1v5EmD5g2kHvXpQg4YWEjkdRVMVOJ9N+Ep91vZsSCGsl6Dr0xXoWgzKbFRjkN0yM14v8PtRihtrKEtzFB5fXuB/hXQ6x4sk0+xaztZSt1cEhOeVGME/h/WqouybOerBykorctfEnxCLq7bTbJh5EZ/eMuMMfrXCSzBU3E9KWeby4fmY5blifWsPVL9dpUNx3NctSbkz1qVJU48qM7Xb5riQxq5A7mum+FGg7rj+1pISVHyQAjJyerf59657wxo8mvausXItVOZGx1HpXvOi6Z/ZkETC12JgRhOAAP4T/n1oSMcRVWw/XY1isYQ+VJjO734xXwVrUD2urXVvIpVo5nUg+xNfoLfrHNZJHIh6YHFfHn7TOkjTfiQ9wi4ivbZJAQOCw+U/yFell8rSce54eNV0mcd8Vju8VXIzkAL/ACrloTg1u/ECbzvEt43o+38qwE4NerhVajH0OLGvmrzfmy1uyKF9fSmA8Chz+6/3jiuu5yWGrypJ70s3ES0HgcUXH3EHtUjIxSdsUgpT1qGWJmjNIaaTUgLjdIgxnJFfSXwylmutCtfMuUgMcPkyOmfMQKScE9gVAxj39a+ddKga61S2t0+88gxXuPgOSS3t5xJIiuqeYpK9QBsZTjnHJ+bt1rzserpI9TLdJNnodxoLJLdwWcCWlvdIjyoZ97yqyIWjweO2QOuWJ71yXj3TQ1vbbLa3s7aycssCdBFt5IH97GMfjmumuNRvPOubqOMuwhixboofEhHysGPPCjaR1BHpWNq11Df6feT29xJe5UGOJ4tpiDYZVfHCc7sZHO+vHjzxme5LlcCguo27MIGknhF1ICmyTKkELjjsDinabqRub28t5zDbLG3lW8j2+5VGfkznjcyhs9jmue0u8vVhkjuzb7y43SPIAgUoRt+gGQO+a6fRro31vd28dvJceXcRxmKViY9ioOSy9fl5+lXKHLsjOMrmFrlskesTXi/618m6VnIDKB27Z3Nj0qj4JsodY8dTahcSadHbW5+ZbxvkZ2GEA29WyM/ga0bqGCwvZlkiJeN8MGYFEU5Pyg9QT+fHSoPhPfaLo3xJTVPEMVrHpFwk8EctzgRRTKgKttPqAQPd67sKtTnq6TXqereAvCuoaR4A1KzFgNUubyxVZ4JpfkcFXIiT0x8vXrk1W03xJeXvw90bWNA0OBZRdJZz2sUmBbRBsM7ejKRz9Qaqar4u1rRvCd5qng3S4pdN1DUGVb2ecna0pWLcEPIUOOB0Oa53X9Wv08OXjarozaPbxXltpBWxBEN2Y3/eSK+Plbtk54IzXqRL9pGlKy00/rU2/iRotr4W1e58UaHY39z4mnK20BhJKLK7fKxHTa/K+9N0rwvN4n8SS614slaS7toBYC1ZF3InD/MR1IYnDdayG17Ur3XfGFjr+q3Ol6XKGttKuLlQ58+Jd+xW4GSvzD03DBp2v3Gu6zqK3kVz/YWoaRBBJc28MgNxewyKMvgcdOQOuc1FS7Vy6Uqbm7q67f194sWvXGn+NdR+HL28dxZQQC2htZZHkjaHyyxOT0PK59cVes7yG1sra41C6+1T2cEsao5yUePI82M9RnC/jXAR6fqmmeKLjWYFvda1mQyf6bEpeOBSVX5x3+QnPoak8NeBvtus6kb29lkSxuBb+asp/euOXOOwbIyPXNcVWVOnHnk9C6M6jfLy3d38l0Nk28Mmq2kviizElvppjutOfyiIDGzHz/MA4B3hPoaqeLfDOlX3ibXdU0fVmgsUWVfs3nmXznjUMWGTwu48D05re1oW9po95plrcSLA6rc28DyHb5qsN2CcnDDjHTIrzBbpLptQe/2Jd27k+VBlAm+MDYcdemPzqaNZVoc8diMRTVOXJJXe/wDT9D03wjGn9kQ78heDmugn1q1tQIjIF/3Rk1xnhvVIv7LhhIPy8EZxXRWt1a43G3U8feIrypw953IT0LMOpWmWezsXnkbq8gz/ADrM1RryT5kv2tj/AHUiUVswGGaMsjzxqD8zAAD86zrnUtLt38mzU6hd/mqfU0reQmZHhOw1i58e2clxqN1PZxRvIyvwCQOOPqR+Vd34umEVixrK8BQ3Tazf311ciVvKVAirhI8nPH5VB8S78QWErZ4RCfqa5MU3Ooono4NKFJyPnPx1dfavE97JuyFbYPwH+Oa0PBWoKs0e/wDh4+h7GsubSr6e4aa4QwiQl/nHJz7VasbaGykQITvY4JJ619POEfZKn2R8zSqy9u6ndntHhXUH86F5GI3SBCwPQnpVDxFd32l/EG7/ALRvBFI0Aaxdm+SRByV9m45HeqXhy5h/s147pmRJF2hl6huxqPxfpOva0kRujbX0CL+4ukiy6vjq2D14HNcGG5KdX39mezioTqUlKn8S2OludcF3axSRHhkDH2p+h6Tea5Op2lbfPJxjcM15x8PbPUj4oi0XVb5fswcIkRkALnvt7kDv6V9eaFp+kaaLaAxr9lWH7uR93u+PvFAeN3TJo+qcst7mM8wbjorMZ4K8I2djGrSCOPYuNpOOnI/nXbslsswSaQNjbhQMk8cVQeZI7mKOzUSRDcsh4O5iBwP7zY5wO34Ul/e6fY2qTQ3sMEeUd5pJQqKp4UFj03HgDr1q5UV0OD2ze7LOrNDb6UGtolfOQMdsivjn9pXTbk+O45pWdkltw0YbovYgfjX2Qlxp99pV5ChWKRVEjhyFCt1wT0GeSPXBNfMvxG8feCfEX9n3Mdub94/NR1HyNEdwGGz1zjIxxV4aMoTukRVlGceVs+dPEJmfVLiS4jeJ3csVcYIz6is5Otd18ZNLSx8UtNEoCTruwP7w61w5xgGvXw841KUZR2OPF0pUq8oS3THDrSzfeRfSmI2WFOY5kzW5zC9WApLv7wHpT4RmQVHdnMlN7AtyNaG60inmgnmoLENNPWnGkNQwZseCoWm16MqCdo6gAkE8DrXtVs9vbS6fcsphe2mCsUUCN0Y4ZS3QDK8+mfevKPhpGTeTSq+05Ck9+o4Hua9F1wrbeGN0ktywhZFjWLJVpBzv/wBlsk9favLxbvUSPZwKtTbPR9PspYku45FtorOco6zygiRUA5TkgjJckNn2GDWZ4nt9U0zzpbcCSwaMi5VFUgMG4c8gqNpIHB4HJzWlotx9ujW4uLgX9q23dESzFnePlWVQGHXkYIx6VL4gmuPIt2sba1trfylV7ON/OlXCgrknIA3K2dxIIU815lTSSZ68NY2PNIGK3kulGMiEmTzPkJ2RPghh2b07c4x057Hwu+8yW9hHb2sayE3EkEw2yqe6nIJITtkY9OlJqGkxXLl4I3FxAkjCJgEVtoLFMkADaQD1OPxqHQJdMC3kkc91cPaqCUj+ZsrjGRy2cHPbOTniqnJSVyIRcXYxPEEwsJpzfrGLRXZ1jWPcT8rEFgckgDAH8q674UyeEtQ8KN4d1GDT7qXUp5ZobaSHkoNqswOMqQSemDj6V5/qXmRz3VtHiQm42uwBkZoxlzgk5fs2B1GR6Z9K+CqaTY2txC0kV1qcm6a0t5EBlht/M/e+pGWXPJ/ujFd2G0auRF/vNtPMl1+08UX+mT2PhG2tI9NtWa8sWi2TyXh851WONG4AXOST3VcVwvgnQ3m+KH/CDR6tc+INJWxmmvVZhGLWeRR5jKCfmdH2DPrngEGut8Rp481KDS9O+G+pRCy1GzaC5SCMK9mjfODJMx+ViN2ACp9ATzVj4k+F/FejeM/D2s+FI9M0tNM0eWGe9dCIndFJYSkDLFgMgnuDzXqL4bnLWTlVvZtK33eRheOrT/hXfi/Tbt9niaxjga5u4LwL58bhggnVcgOwBC9Og/GkvPE2i6144tPFelWFpBBaWE/n3N0QhuBtGxVxna4xgbgDzxxXMReItc1Xw7NJ4k142+qJb2l1o7G3wZi0jAK5K5YEjJxxwDzis/V9I0+Oy1mfVIv+J5fyGW3ay3hbiFguWRTwyBs7s56Z9Kxc7aM0U+tPbfXyOr8E634z8Zva6lpLW2mWbXLolshDqAfvyORyv5cnHrVvwrp2raNq+raL80mnW188n2ydcPO5XJJ9cZHOa5z4JXVv4d8Q6g0kAOpPvRGidViKDHCgjOcjOR1GK7HWNQl1OUW+fLKD9zZQsBvXqzM3Ydz3NeTmFRJOCW56eBTlFVJP3jyr4peIDZalaxLGs4T51D5wMH2I9a4mbW786dNGPJiW5n+0SFI8MWHQZ9Patb4vSLNrVrgoJDCSyL/CC3H5isO6tm/shZFGQmMnHTNd2DhGNGHmeDjqk5V567HfeDtf0q5s4/td5Fb3GcMjtsyfUE8GvRNMuLVokKThlI+U4DD88181xMytgdM1oWtw8ZO1mQE9VYg1pPLYzd07HLHHuKtJXPojURbNCXvbljCB/wAtn2Rr+FclrPjrRdIhaDSYUvZgMAxfLCp9c/xfhn615gS0nztdFm7GRiTTGF5KyRxKJC7BUA5yScCqhlkI6zdyZ5hOWkFY+kPg3PdXfgmTWtQkJlvbh2XjACj5QB7ZBrnfiBqiLqlnbsQTcXIQD8Ca7ixt/wCxfC+m6OuP9HgUMenzY5/Wvnv4sazJN40RbWYr9hxtZT0c8k/yr5zCwWKxsmtld/5H0eKm8Lgkpb6L/M0fG01rbXAeaVVJXp3P4VwWoamZp08lCoRgwJ65FR3skk8hlmkeR26sxyT+NV0gLQSz9kIH519LTpKO58tUqOWx6b4cn+0WaXvmFbUsFdsZEZ/2h6Vb8Raw1hbSqt0URcErFINr+mD1/CvONF8QX+jkrAwaJlKsh6N9fWmazqzapJExhjiVeyqBk1z/AFNueux6f9pxVLT4iSS6u7+/F5LNJ5o+4ynBQDpgjpW/Z+IvEtv4ig8Rr4gvxq0AVUu2lJcKvAXJP3cfw9K57TgrPgyPn0Tj9a1Y7WD7xjDe7EmvZp01bY8CdRt3ubvifx14j8R6raajfaw0Utjj7HFZkwxWxH8UaqflJ7nr+FL4w8ceKvFmmQ6dr+rNeW0LeYIwioJJMAb5NoG9sADJrBlMaA7dufaqskw55DcetVKnFdBKUn1NHU/FHibUPD1toF9rd3c6XaSb4YJHztOCBlvvEAEgAkgA8VDpJ2wNjjmssycccVpadt+zj6msJxSWhpFts6j47/8AITtf+B/0rzJulFFceXf7rA9LOP8AfZ/L8hIvvU49aKK7keYySHr+NRXP36KKctgW5EtL3NFFZlidqD1NFFJjOs+G3+vP/Xcfyr0m6/5E67+sdFFePi/4yPbwP8Nnc/Dn/kBav/10k/8AQjXog/5DD/8AXGH/ANDNFFeTifhPWonH+Hf+Rd1P/fk/nJXlnw9/5Caf9hWP/wBAoorXD/DP5GVXePz/ACRk6h/yEtK/6/JP51u/B3/kpviH/sETfzjoor1sP8Xy/U5H/Ej6/oen/swf8gLV/wDsKH/0Ba9j8V/8gyT8f5UUV3v+Gzrw+1M+W/iJ/wAjR4G/3bb/ANGiuq8f/wDI46Z/2Ab/AP8AQ46KK4p7r5lQ+OfrH9DhdM/5HKH/ALBb/wDoIroPCX+q13/rwoorzcd8COvCdfU8V+Ln/JQLz/ci/wDQFpJP+RPuv99KKK9Sl/BpfI+arfxq3zOYj+/VqPofrRRXqQPIkPXrW54M/wCRn0f/AK/I/wD0Kiiprfw5ejKo/HH1R9Qav/rn/wB018meJ/8AkZ9Q/wCvl/50UV8lkP8AFn6fqfVZ9/Ch6/oUp/uVPB/yAbj/AK6D+lFFfTM+ZMxugpU+4aKK0Rl1NrQ/9WfqK2rf7hoorsh8KOee5Wu/uGsqT7zfSiilMpDPT61rWH/HstFFc9TY1huf/9k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9" name="AutoShape 6" descr="data:image/jpg;base64,%20/9j/4AAQSkZJRgABAQEAYABgAAD/2wBDAAUDBAQEAwUEBAQFBQUGBwwIBwcHBw8LCwkMEQ8SEhEPERETFhwXExQaFRERGCEYGh0dHx8fExciJCIeJBweHx7/2wBDAQUFBQcGBw4ICA4eFBEUHh4eHh4eHh4eHh4eHh4eHh4eHh4eHh4eHh4eHh4eHh4eHh4eHh4eHh4eHh4eHh4eHh7/wAARCADRAU0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OOPQUwgdcdPSn7qYfrXMzqPMPHkgk8S3Az9xVX9M/1r0HSE8rSbSPptgQfoK818RN9o8S3nOd05T8jj+lepRrtiVemFAoYiG8tre7hMV1CkqHswzXHa54Pdd0ulvu/wCmTnkfQ967c9KiLfWgDyI/arG5H+st5kP0IrptH8Yyx4i1JfMXp5qD5h9R3rqdU0+y1GLy7qEP6MOGH41xGteFbu1JlsybmEc4H3wPp3oFsd1Z3tteQ+dbTLKPVT0qbcc8Hg15HaXV1Y3HmW8jwyL15x+YrrNG8XpIVi1FRE3/AD1UfKfqO1KwXPWvhTrZ0Px5pl6z7Yml8iYnpsf5T+RIP4V7t8e9I/tb4fXM6pmewcXC+u0cN+h/Svli2nWRFkhkV1PIZTmvr/wXqEPir4fWVxcYkF5Z+TcD/axsf+tc1ZcslItHyK5HpTSwzVrxBYzaTrF5ps/+stpniPvg4z+NZ5bk10Ejyx5o3cdeajzTSaAJRIaV5PlHrkVCD2pJGAwOvPNAy00gGW545NeV2x+0a7GOT5lyP1avSbyXZbSv0Cxsf0rznwwhk1+zz18zd+QJ/pQhM9T3mjd81Qo3rSlwGx3pDJc88evNIzHJx+VMZhjrSZ780ALnjPek3YzSZ44ppIzSGOzzmjOB1ptNZ+3pQA7dxSbvWmF8jpSZNMQsmGHPNNUBV2jpSHNNz7UwHk03dxTSeKYW6Y6UBclVhjjj2pysQdwPI6VAW7CjzFU8sAfc0WC59neF7lNX8G6fM3zLc2SBvfK4P9a+R9Yga01S6tW4aGZoyPoSK+kvgNqAvvhrpo37mgLwnn+6xx+leE/Fyz+wfEPWIcYDTmQfRhn+tceH0nKJvU1imcZrA36VdJ/0yb+VcN4UbZr1t7kj9K7y6G+1mX+9Gw/SvPNBby9btT/01ArsRg9z0sGnqeOtRZpwFBojoC2T2pj4z0poYMzY7cVBfS+XYzyZ4WNmz9AasyPLLXF34ijP/PS6DfX5s16u+3PXvXlfhCMS+JLPuBJvP4DNeoP14oYkxG+tRMTSuT9KrzzRxRmSSRVUdWY4ApDHOec96aG5qBbq3dtsc8bk9AGGaf1FAGfrOj2OpA+bFsl7Spwfx9a4zWfD99p4aRV8+AfxoOg9x2r0Fjg4pAwoEeZaZql7psm61mKr3Q8qfwr6d/Zh+L3h+HT5fDPiK8j0y4e432jynET7h8y7ugORnB67q8T1jw7Y32ZIgLab1QfKT7j/AArkNU0i905iJot0ZOBIvKmonBTVmCbTPpj9ovSlsfHI1KHBg1OBZlZeQWHyt/IH8a8xyO1cHZ+L/EENjbadNqM11YWpJgt523rHnGQpPKjgcZx7V1vhO/XxHeLZ2cTi6IyUPQDuc9MUl7kfeexW70NBFaQ7UUsfQUskM0eNyMufWvSv7HsPD2lIpRHnZcySEZYn0Genf8Aa818Wa1CNagura8WSELmRUIYH0x2rihj4zm4xWh1vByUbtkRO0/NkGmueR7mte5Ww1nQYta0x2Ug7J4WXBU+o9uD+RrBaTGB7110qqqRujmqU3TdmM16Ty9GvGz/yybH5Vx3gld2vRt/cRm/TH9a6HxdKU0G5HQttX/x4VheAh/xMp5P7sWPzNaEHe7vbJpN/PQVXDgDtS+ZQMsbs04tUG8Uu6kBLnjvSZphak3UAP3UhPPNMLUFqBj93NNJqNpFz2FIHByd1MRITxTd3FNLfTFMZsdKBD2bmoi68+1NZxWN4jvxYadLKmA78D6+tMVyr4k8SC0kNrZKJJ8fMeoT/AOvXH3N7fXE5knnlLE8jcQB+Fe0fBDwhY3GiDVNThjmmuiZAXGcL2/xq38XfAWmtoM2qaXbrDc2672VBgOvf8a4v7Rpqt7K3zPUWUVZYf2yfS9jzPwJ8RfFngu5STRdWmWHdue2kO6J/XI/wr0zxX42sPHWo2+vWymC5ltkW6gP/ACzkXII9xgA/jXgBfmtTwvqTWOqo2fkkO1h9eldsqSvzdTy1UdrHqh5BFeb2uYtVi/2Zx/6FXoMcm5Qc157ffutVm/2Zif8Ax6kimemA+tODe9QxtuQN7U4NSbNDeDcdKzvE8vleH76T0hP68VezmsLx5IY/DNzz94qv5mtTE5L4fpu8RRtjOyNj+mP616M5wa4L4apnUrqX+7Dj8yP8K7lm5oYkZ2v6vb6VZNPM2WPEad2NeW6trF9qDs9xcyMjHiMHCj8K1PiJfSXWttbdI4AEA9zyTWV4d0XUNc1OCwtIyzzE4JHAA6mpk1FXZUE5yUY7mRJI8bhlJQjkFTgg13XgTxRLdf8AEv1CRWlA/cyOcF/Y+pqze/C3UrfUbO1ZfMaZsuwHyoo/rXP+MvDt14fvJZo42SGGYLHIPX1rKGJpTajFnRVwVelFylHQ9HaQMe1Ju5FZ+nTtNYwztgPIis2B3IqzuFbWOW5Kzntjr3NHmbXVuPlIOCAQcHuDwagLUxm49akZ7T4y+B/hHxp4atvFPhZhoV9eQJMYYxm1diPmG3qnORleBjpWb8PvDeneENEBaNPtjZM77BuODwD7DFaPw38cLafCt9LaY/a7W7MKY5Ijcbgfz3Cs29vopG/0mYmIZkdAeSvevAx1Wd3SvoexgqKa9pYreITJqzJa7DseBs5OcNI6qAfogP5mqZ+HnhuG1XcjO/cByAK14723VUvZLKfyFG7y4lBwccdSOgq3eahpz2fnGTy42XdyeRXmzq1IaR0Po8JhaUo3mrs81s4f+Ed1iTQ1JexuJcxZP3M9f1FZOqR/Z76SP+EOdp9q3PFVxYNd2s8FwJD5wycEEKeO9ctd3P2hmk3ZZWwee3rXr4CrLm97qeDmmHjG/L0MrxtM39kqvPzSgfkDVTwH0u5P91f60zxxNmC1j3ZyzN+lReHrpbDQLq6fB+fgepxx/OvZ6HhHRahq9rZHbK+XP8C8msS48UzLcFYrZQgP8ROavfCHw3/wmXixzfszWsAEk2P4iTwtfQGs/DPwjqentb3VhDBMBiOeHCMPy6152JzGnh6nJJXPVwuVVcTS9pF27Hgmi+I7XUJfJb91P2Unhvoa2xJ71x3xS8FXvgjV43jnM1nK2YJxwVYdj71saBqP9oaXDO338Yf6jrXbTqRqQU4O6ZwVaU6M3TmrNG35g9aUSZ71UD80pencgs+Z3qDUL2KztXnmOFUf5FMaT3rMksbjxH4p07QIGKq+ZZW9FH+f1oclFOT2Q4xcpKK3Od1PUtSuW+0YkjhfOwAkDFVbfVry1dWinfd3BOQa+q4fAugr4eTS2s4igjxkjJ/OvBvi94BXwxi9sZGkty2GB/grhw+ZUq0+TZnoYjK6tGHPuupH4e1n+0onWQBZkxkA8EetaRbrzXnnhW8Nvq8Qz8snyH8en613TyYFeieYOlkwOveuQ8fznbBGDwQWrpJZc9K43xm5e6iBPRTVR3JktD3j4d61Z2HhTTPMSTY1uihwBtDY575rb8Ra5bGP7I0asJU6u4VcGuW0zwjYXGj6ddyTNsWOPapk4ztHAHua6XVtJsbm+jjvTGgWMRJvU4Py9M181W9k53PucOqypctuisfN3jPSzpWuzwLtMLHfEUbI2n3rGjba+7uOa9p+Mng/TbHw7HdaXGqm2OW2ngg9a8VX71fQYOuq1NSR8hmGFlhqzi+up6vo1x5+nwzf30Brj9e+XWLn035rd8FzbtDiU/wEr+tY/ihduszf7QB/Sr6nPfQ7exk32kTDvGp/SrI5FdB8Mvh74h8TaRY3EUH2SyeJf9In4BGP4R1b+XvXtmg/CDwrY2fl30UuoznlpHcqPwAPA/OuariIQdmzohTlJHh5OK5f4kS7dEijzy8w4+gJrpTXGfE6T9zYxerO35YH9a7rHL0G/DZMRXsvqyLn6Z/xrq5GbsQTXOfDxNuizMf45j+gAroHPNIEcO+hSa58SYtJjO1rudQTjO0EDJr3628P+G/A2nRNawQO9uzqs08yozlyCVBPXtXAfDa2Rvi5BdFNxSzY8+vIzXrfibQdA1Aq9+kfmKd25xnHfjPSvIzOtaSg9j6PJcLeDqRV2ZNx4gs3046kbZljXjkZwfTPSvNfiDqFt4g8KX0MMdsJihZURwzqV+YZ+uK9N1SLw1ZeDJLGGeLypGD7Swyee47dKwbnRfDMOly3tlHC0rxlQQgBXjnNeRTlCnJS69D3sTTnWhy20tqeW6LtTSbVQ5dfKXDfhVst3rK0dmSxSL/nmWT8mIq8JO1fX3uj89tZ2JTJ359qjZhz6Gmk/jTGYfjWbKRt+G5JU89Y+QQue/ritCC4mXW0t5Tl2iVXXOcDnIP4iuf0+/ms4JzEv7wgFTj7p6Z/Wuo0lbSxktZ7xpDcagPLhOOAchsH82/GvFxitVbse7lzXKkzrPE3hOz1mytbn7W0DxgMcyEJwPTpVHxR4bC6JpFhbXTRzAs3nB8buBjmm69NdEW1rIs5tCf3piXcQvHb0rI8aatqUc0Uc93KLeMYUsoJOcY6fhXmx9o0tdj6Vqiltq9zl/Guk6lpuhlr7UmvLhjtQsPmUdeT36Vw91c3H9kPLvdSuNrA9Dmu48c3txfRrHK6x+XF5gDttyQucD1PtXI7V/sxraWPKSLg/wD1q9PBOTinLe589mihGTUHpY5m+1Ge+EQn2kxgjIGM5p1/dbNCt7dWHzyMzAHp6VDqVqbK4C7tysMg1n3ZyVr20fPM98/ZaWOOx1O4lyN0wy3sF/8Ar162+r2dxLKtvIzCLO7PavMf2dNFh1T4ezwm4kgaady7RtggDgc9uleg+E9A0fQp76FNSa4nKFJfMfIAIPGT1NfKZg4zrT11ufb5Xzxw8LLSx598V7rS/EPhfUbSOSPzYEMsbFxkuvPA/OvI/h/dfuJ7Utyrhh9D/wDqr3aDw34Ru0umWGN7iNSG/HuD3r5103bpni+4tY2JjWZ4QfUA8fyr0spnDklTj01PHz2lNTjUkt9D0IMMU3dzUEUm5M0qvnNelY8REu73rX+FaMvxGurzyhMYbEbFLhR1PUnp0rEz+Nd58GtB0/WLzVRdruMsSRlc9QpyP51hipKNKVzqwUHKvGx6LpXiy01ayuJmtltWt+HUTLIMDuGFeeePtWh8TaTf2Nppc7RLG2Zi69QOoXOTXbWPgrTtB0PV47QIv2hPLAHRMnNc5B4AggRNVml8qSGLarIxw68nkd+vWvnYyoRqOSfofTyhWlTUbep8x2zGKdGHBRwa9CEnmIpz1FcNr9uLPXr+1XpHO6j8Ca6yxb/RYu/yD+VfWXukz42UeVtFlulcn4rUtcBvbFdUx4rnfEkfyB/zqo7kS2PSPDWsXFx4Q025d38u3QB9nJyBjpXT3qXYtmvLr7ROzL8gDAn8BmvNfg9qsYFxo9w2AcyR5P5j/PrXrUFvCYU3XGQo4UV4OKgqc2mup9hgKrr0oyv0OV8cTTN4OuFuDyYSSD19q8MZcSV7L8Urny9JFtGMtOwUAe1eQ3MJjlZT1FehlatTb7s8XO5c1ZeSPWvgV4F1fxhpc0lq8VtZw3BSSeTnBwDgL3NV/j54VtvCXi610+1mknWSySRpJMZZskHp0HFexfAQ2XgH4U28/iO6ispL6Q3Yic/vNrAbfl68gZ/GvJf2iPFVj4r8UWV5p9vLFDDbGHdJwZPmJzjt1rSFSc6z/lOGUIxpLufQnwd8RaVpfwV8O32q6hBaxpalPnb5m2uw4HU9Ky9c+OUMd35ei6V58C5BluH2lvoB0FfO3heeSTRokaRmWNmVQTwvPatUN71H1WPM29SvbuySOiJbNcF8S5N2p20efuwk/iT/APWrvD0znivNvH8ok8QuuchI1FekcbOm8FIU8Nw4/jZm/X/61azYFUvDcflaBZLkf6oH8+f61ckbHpQNG38KSD45vw/y5slWJiOrAksAfYEfnXSeNF1FXiH72WI53+WMsQOwHc1xXgdbpfHtjNDNiExyiWInvsOGA/ACvUXuIri7jWZgMHv2rwszTU7n1eR1L0rHIa0tre6bFcrpcioFyVYhXwP7wrA+1XV1ps0kEEltCx4WRcH/APVXoniYaaq/vL4b8cKG4xXm/ivWbaKzljt23fwgjuelefFc81FI9eu1TpubfQ46No4WaMcgMT+JNTBwxAU1nI1SByMYr63lsj88bu7mip4waOh4GSarwTBuD1rU0W3F1qdvCV3qzgFfUd6ym+VNsuKu7Iv6DbOivNJCHjHLqe6+n61d1oyQxJczyRFY3h+yhGyMbh+vX8qu6m86w3Ulqv2YlyiMU+UnHCjt2/SsnxBbwJpOkeYjCRfvsD94jHJH1JGa+dqVXVqcx79Cn7ONj0Dwzf29zMFmcI2wqpPTNZ3iaO1gWS4luIm2g4AAyDXIPeGO28y3kOSMqR3H+Nczruo3QtJZZpXIUE4JrmjRcpaM951lGDbKnibUV1TXvJh2P9njJOegY8foKguWKwKueNwwPfFZPhK3aW6lu5CQFjLE+pJ4H4mr98/zQxg/dGT9a92lTUJqC6HymJquonN9TD8S8yQt/skVjT/MI/bP862vEX3IW9yKxHb5gK9GJ5jPcf2ctSm/sPUNNt5dk8Mu8A91Yf4g16Bb6bqTaVci9t7eMklhMGLMxP06eleDfCC4vLXXpbmxf51QKy9mBPQ177b+MLVtH8u8hkjmjOMYzkV89jqfJXlJdT6/KK3NQjGT2OWgt7iy+0Sz+Vb2qIdhUnc/HOc9K+f0uI5PEEl5u2o9yzgn0LZr0f4zeNWuIE0nTVaOOQMJHPUg9fz6V5ZaI7sxVS2BzgV25bRlGLqS6nlZ3iY1Kqpx15T0O1nRgGjcOp9DVxTuFed2881u26KRkPsa3LDxHJGAt1H5g/vJwfyrvcTyUzqeldP8LtRurXxG1rbSLG1zE21j/eXt+RP5VxdpqVndD91Mp/2TwR+FEeq3Gk6lb6la/NJauJAv94dx+IJrGtT9pTcTfD1fZVYzPeNU1yax00aekzxuz5ma4iJy3cj1BrJbWZ3sTb28hmtlO0Oc4x+NX11bRNc0K01OOdkaWESbC2Dz2IrjPHHiCG3sJrWxffKEIBXouRXzE6SlNRjHU+w9vy0+a54ZrU5udZvrgnJe4ds/Umuo01t1pD6bRXHg7mds8knP1r6I/Z48FeHNf8KDVtVhlup4rhovKZsRgDBGQOT1r6qpONKF2fFKLqSZwGk6ZqGqzi306ynupDwFjQmuqsPg9rt+5GrvDp8XdD88n5Doa+jdNtdP0u38mxtbe0iAxiNQox7nv+NZlrNHqjXU1nIlwkDFZHQ5UN/dz0zXDLGSfwqxtHDxW54fpvwbTS9ZS6h1MuiH5Qyckd/xq9DCFuJEWfIjcpjPoa9O160upLUxQsVdxt46gY5rz698Pzwa6unxwymSYKY1UcuTxj35rGtJ1I3kz08v9ybitjL1TTbWeRZGiWSU/KO5ruvAf7PunX0kGuavGxKYcQfws3XkfpXafDD4Xj7ZFqGqJkxfMqfeVWz69z/Kvb7e3jiiWKNQqLwBV4alUWzMczxdJtRirs+Yvin8E/Eplm13S5m1RXJd7f8A5aRD0UdwB6V84+ObSe1mhjuIXhlUsrI6kEHiv0xOFXJIA9a8x+Mnwt8N/ELS5FuIEs9UQE295GAG3f7Q7g/nXe5exSueOpuZ8ReEW/4lrLnpIa2+e1UYNHvfD2q6nomoxmO5s7kxuP6j2NXlPFW7FWsdAWCj2ry7xbL5niK8bsHCj8AK9LkdVyzNhQOSTwK8t1KRZNRuZsht8rMD7Z4rrjG5g3Y70alp+n2MEVxdxIyRKu3dluAOwrC1PxhEAy2MBkbs78D8utcdcPh/fr9aj3VXKkTc9K+Dviuzt/HDSa4Yle5iEMMzDAjOeVHpu/mBXr3iSNraRpoTuQ8qRXypIuT6V7b8KvGY1bSo9H1K4U3kA8pfMP8Arlx8uD3bA/SvFzWhNfvoarr/AJn0eSYuH8CenZ/oQeILqWafJyD3IJrntQ0nUNSgeC0kMUxBMZPTI5/XpXo99osMkpkDKBn7pqpqX2XRdDvNVmwkdvGdueC7Y4H4nAryqWI95cu57uJoXg+fY8TttdMTmK7hYOp2sV9R14rVtL+3u/8AUSAnup4Iri3ZndpG5ZiSfqaVJHicOjFWB4Ir64+Bsd6r4IrvPh55N1fWqJps8s+7Y8kbDABOA+D6cg8+9eYaFdSaiEhRS9yWCbFGSxPAwPevpn4e+GV8J2Atrr99f3cbpIkcuxiygsUXON3JC8Hjr715+PnGNOz6nfgKblUv0QS6LJb2Mm1kuBLK0cMW0MYpM8bTn5vc4H07jhNTt4zBKmpCQTtGsm4OjJHgZIBU9ecEV13iu+1TT7i1uNLiupLGGOKe6kRlkjBfjkNjDdMNtwV/Ksa6t7HxNpl9HYNBcTRzR3MUcigSQs67nEmzAycenrycCvneR73PodDhLkeWubf95HjJU84Nct4iaa8tmURlFY4r0q90+TToY2e1WONh95WDKTjnBHUViX1pBu87yxzzjqM1tSqKErs6p03OnypnG6BA/wDZc0K4V42Usp4JrRjs7e5gaQw+YzsWUrJtZB3zntmpREIbsyGHev3mAOCMdD7inaTDDJqMtqkmwurSITwTxyv4+9d0ajb5keJUo8r5WcV4jXbiEHcVkIGO9ZL6Ze/Ynvvs8n2eNxG74+6zAkA+mQDX0v4X8H6NDpLahpfhbV9W8ZG1d4bW+RRFE4BUykghdoJ45LE4wAc42/Gvh4+MxBa6HpMdzfWDpDrUF2y2iXLBNwCsAGJBUrkgqCenWvVUnZHGsH3Z8teDtZudB1lLqFUcEbXVzgEfXtXvtxNHNp6XLwojPGGOOQcivJNe8L33gzxdPZ65ZxHyIi7Ro4lVA6/LnpuALAHpmvTtB0O3uJ7Wx0TxWL7T7nTo7uSa5jkkmDq+x1iTIwpGfl5wVrgx1H2tpR3PQyyU6d6ckeK/EGbzdedsYGPl/M1Q0G7js5v3g+Vv4vSuq+M3hu/0vxfcZ/eW+1PLf7rbSoIyvUHn8wa5jQdHvNSnCRmCIbC++4lWNdo6nLEV20LKkjysVCX1iWnU6CSzsr1BJsA3DIdeDVC50O4QbrdllHp0NdP4e0DWNSnFjpun3F3MnykQx5A+pHAHvnFer+FfgjqtyEm8QahBYJ18mH97J9Cfuj8CazqV4U/iZEaUpbI+bpY5YX2yI8bj1GCKfBqN4jeXkzA8bW5P519WapoXgbRIp9F03QrbUbjaY7i7vwJimR0UHgN7gDHvXF3PhXTbK5Emn6baQoMfMi/P789a5/7Qp3tY2WCm1e4ngLTvtfgSzW7tdsyKRtPDDk4rkviY9ro9ibOHaJ5fvY6ivTtIvRp9u0KwpKBk4NeC/FO8a58V3GFAjjOAF6Z71zYeHtazk/U9GvWVLDqK32OZ2YbKnk1618LPiJeeFPB8um6fYxSzy3DSedKx2rwBjaOvT1FeSAO8iKOCSMV3WleEfElu3ltp8vzLuGMFWGM9c9a9OtyWtM8eCl9k6eTxH4o8Za3aabeatcFbqZY/LjOxFBPPA6gDPXNfUfh+1tNP8FwadplskNtb7VQKOGAHJPuTya+VfhMsknjWDfE0UkAfcrjBU/d59PvV9Y+Ela48KK3XMgUcd/8AJFcOLsrKOxvQT1bCCySe5iZlALHOzGeOtfP7SanD4u1XVp76Zrg3sjpucnylV8KF9APQV9MW1uU1mDCkKFbHHYV8/wDg/RZPF3xIOloMxTX0kkjD+GIOSx/L+dc+rVkepg3GLlOXRH1l4YvW1Lw5p168Zhee2jlZD1XIzWko5znOeaZaxRwQpbwgJFEoRFH8KgYAp5YYYqc4Fe3GPKj5mTTk2ireXBAKKjOQN2BweTgex7n/APXWVf3KgCTeqqSCSeMeufTGKtyZMnmRgjYAQQfvNjofUY/yKzdYUu48skLL97J5B/znPPYe9ediZcyuduHguZI+eP2ifC6yzL4xs4iu8iG8AH/fDH+X5V4wpr678T6emteH77TGA8u8R0XcOhxlTwexA5r5Dmje3nkhk+8jFT9RxVYSpzRs+htiKfLK/czPGGtbmaxt3wi8SsP4j6VyUj/KfrTLiYyXQTOect7mmSv2r3bJaI8l6kc7FpB9TQT8tQ7ssZOwqRMsm49T0qGNC5qS0mEU2WLBG4YqcEe49wQD+FQ0mM81LRUXY9C8NfEG90+4S11/fdwLgCYffx2J/vDGPf3NN+JvjH+3rUWlnMo09QDsAwWfI5Pt7VxC/wCkQhDzJEDt/wBpepH4dajGPsz9MZAFcMcDQjVVSK1PSlmeJnR9jKV1+P3lM0hqRl9KYRXaeed78AtJj1T4hQSXKlrWzQzSDbkFs4QEehYj6da+hmuRdSS2j3kayadE8cpuLlZH8xjiJxuyc4LAAqpIPuCOB/Zb0u0tdCv9blUm6uZ/JRgmWWNSoIUnjJZ+5xhTxxXpH26LVZhc2sKNdssmy6ndeYlBVWLgHOd3T1JK818/jqrlVa6LQ+hy+ly0k++pi21/Il2EvrRVuz5duJkTa7RksMMVJ2kAoSMMBnIHPFXWbfUrHTdljNd2elKFWaKVBIrp1BRic+3LHJwelXPF2hyXkMd05j069t4nlQq4ZVLrggEYwThTkHvyMGqqahFeeDku5tNe4vH3QvBdFndRn964IyWwR16Y2jtXAnf3keg+zIU02GDRpNPmmxdXEfkhd6KY8tlWJkbdn7pPB5OO9c4dPDW6l3idd20mN1dc9xkGujtoGnurO9haFFcgeVeWxXz8EbDuOOBgcEk5BxRcSS3WpzwtbwG02rMhgkz5mc4UnsCWHU56Y71MlcunU5H5HK3Gg20+5rhjFtACvtypOc7T1IyAfbscZrW+HvgqC48TXaQXTrPbW8txbb1Qsm1SAefRiRnsQM9Ode402ZmjiJj8uZSoZY8qACCysTkqenrzgcgmsmxsNEfxBPp+oG+un8hjHYQK8cvnbiwVvUYj3Ecj5QcdK68C25qLZhiuWUm0jv8AS/GjSeDo5fA3h67k8RW9zJHdJc25aGFQzNKjykj5WO4jZklxyBmuQWK3i+OA1nUbjUrHUINGa9t1uUWM3d1uJkj3JwyAYGwZyDjryc34j6lqvg/U9A8YW2vT3NrlLYaak5YxyqoMwkD54z0GB0GCMCtH4h/ExEtfB3iaz0UyRyXT3HkSr/pCgRsrAcEYYMSD229OM17tRWkmcEHC0ud6po6vVNO8MzeIrq71g2OpXHiSwikgsBBG84dU3SFCTx8rA4ODle/FeXXl7ZXXjZvD/hD+0HSCU31kzwqqNKuG2c7dsOCMrgHLH2qL4e+J/DPiD4ia94i1ySytv7S2Q2lpcRtK44+YqVXHQYPQ812aeNfBWuabdapaSPYDw7cHy8Hb9oi2kcHGCGAPyHnjj1rmmnGT0OqnKFSKfMlq/Vpfl3OA+LsEGp+I7FtS0XVdKklgFu0pKhZX3K+1UyxG3eMMGIJPtWHLocOn29pFqF4W04qwJRQyIWbazHuVwTjjgjNez/EjR7PxJ4R0bxf9qmgttMjI8u3YM83mMgCqwPB3bR2PXpXmNrpd7LZpaTeGZzfCCTzZ43xGyBiViLchm5IIbjK0Ql7qM61P943vf+uh6F+z1rkNl4bk8PXUzFbCWUpdEHyDHvOB5n3c4weuMHg11Pin4s+EdIRoorxtSuBx5dmNy593+7+RNfPmtW1zp6zaSqyyWU0zT2cyTYRQAfMiKjHAYZAIGDxXPI27HvWUsJCcnNs4KtR02opHrMLajfTTXKy+WssrSOSfU5rb0uJ1j/eyeY2e9cx4YnN0scbMSsYDFR39K6615QspJ5ryJ6Ox6Ediw6L5TqihS3oteaeNfhxf6xqD32nGJSw+dWyM+4r1KOPeygge/atn7KoJbk8YB9KuliJUneJFSlGorM8Z+Hvwte21I3niCKKeGFcpEQSGb1Oa9Ve4ijjCKoGB09Kt6hJHb20jySYXHOa5+eSSa0W7KeWkjHYPaprVpVneQ6VONJWiRy6VZDWjqltGYru4iKZQcMy8gn3wDXtfgoMPC2mLwhnYzsD25P5dq8egmK2hYPt29SBkj0P51654FvI7uyslGCscAUYGBnvWkJtwV+hhWhyz0Oi1m4FjZXl+wB+y2csh64JCE/0rjP2YfDS29lfeJbhCZLhvs1uT/dGC7ficD8DXR+ObW7uvCeqWllGZLq4g8tFB5O9guPyJrrPCGmRaTolrptso2WkKxZXu/wDEffLZrpwqvURjXqclBxW7/JG6q5jDEsBtG7jkgUs3ywnHGAcCnBPu55C9sd/WmXPMTDtj0zXt1PdgzxluYdjM8mlW91J9x0DDnOTz2I//AF1XvQwhnH7xfLDBPlQYBHbt34zU+i5h8PWNurfvBCNzYBA468/54qG8QR215sRiSFwVjX5+Bk5J5+px7V5VVe6j0ab99nPXC+XLHuYD5gMAYPPv+NfHvizjxRqoUggXkuMf75r6/wBWWRo3VVy3GAPur/n3r4w1EuL+4DsS/mtuPvk1OBWsjoxb0R5rasWkZ2ppbcHPsaS24TOabD8wb619CjxBgDNtj7YGatgdB2FR28e5i56ZqV3RT159KaQEZ4YigcUH5jk96TNQykKrsjh1OGByDV+9tJY9NgvhbvHBcyNtJUgBlAyB7cjFZh5PpXser+MPB+q+CtO06RoYpE04JcR+Sd63AXBKn0yOMeornqzcbWVzanFS3Z481MIzSk9PWkzWpB9MfB15F+Guj2unzLFcs26WQ4LQhyxGARyCwB45GTj0rqI9Xs7zR91xp01sUAZooeVKsADgAjkn+EjjPua84+EWr3Y8AxXdsYd2nMY3YnDqFI79MBWyO4ya6+9uIJtNsr7R7e5ECNgmUiNrgryFbd97P8xmvl8Qv3kk+59XhtaUWuwt9FZyafYzKq2QhffC8sZEqqEWMs4HfcqjHoKyvDM1xZRajaTXSlIpZIbMNCxAaROGDqcgYz26ZNP1OUeKLtbvTVAaKE7bq4YqYyTuVWx124zg++e1L4Fmhs01HUb6Rks47gnyw292l3fKU7/KGPHcYrOmtHf7jSo3dHQWM0mseHrG6NstrOzqkcly4LKEba52MPuHg+vzVQmS10mXytMmRvNQ/uCuQrj5eFPUnnGB0AwOaluNQmuPNj1S4mkW3jaGGPASV0wUdGI4Yk7SccjFY+qa9pEOowq3nCcIrxuVBXI4XDeuGOfap5HfRAn1bG65q32WCeKZJkCvmKRZFaMyk8kgYIBC5wfU5rd+HEFiup3mv2skVzfx6YZIbaJP9VOIyoZMjAJXIxzx9a821y5uLO4M1lcvHZT7vPLxhySBkNg9QM4z711vwX1yWS7v7RJFtryW2knEjpncyISzbfpgV6OEp8s4tGTkpStI7i9XwPpnw503xB4ptorDXI7ZLy6WCNXuTcM6IxAPVw4Ube3SvP8Awtfx6lJoXiS0spl0zStSMPlSxlY0Rg8btISTlyrKxOMA5Br07RPBsQ0m2tvFOtW3iK/u/Omt0uIlTEzkSSGMdWHCnnpzXO+H7vSbd9d0m3eS/wBl3OZ7VkG2FyNphIH8JxkZ7E16OK91p2Jw1By3dvLrcjk8L6LLr39u+EYdAnnWGMXRWQExESK6yKq8BsDv1xir2qeDbO88LroV5pFzHam6WW6u7JET7RH8xBYDBIGQD3GK474b2V14T8E3Hii28LSS/wBqxFrxEuFRolErBAsZ/wB7p2AHvVi60LxXoHhPQ4o9c1V0m1Np47eJDI8U7AtHCfWMMOc/7Vc8ktNTXmTp3cN9/n/maXhDSkk8B+IfBV34gu9MmsZG2LOQhRN25MZ+8p2/eHoalvZrdNA0JbG4ht4bxWR4pnLykshbg555zyeuRVTxxrEOqadfnX9GeC2t4zDepKN08UjYMYUr95fmyD2PFYd2+mHwFpc/hbS4D4hvN9jGZSUbKx7ZDg/dUBdwHqBU7l6U7qOunzOL09xpevCx1u+ihsrpLm3nnBJDBdrxsfQlnXOPpXKaYvm6hBCzKu6QDJPHWt/WdPurvxTp2q3cUF5p8729veor7hllTzGXHTPArndZghtdevbO3/1MN3JFHz/CrkD9BXStjw8UndaaXPQ/BizQSzJJJFFGXwf7xI/pXpltbp5UfBCgZyO9YPgjTFj0OzSaMN8gYlhzzz1rsoUVsDbj0wK+brzvPQ9OnG0SoWhtle6mYBF6fWsa+v8AxDqW5tNRbW2H/LRxy1dO1vCSN8YbHIB6VleIJXWI/v1K9olXBFKE12G0cQby+jvXsL+/e5Ur5rsT0weQP0/OukvZX8iCFvlKxhmAHQntXJxLDN4hiXPmZRvlxgk5U4P5V05iuZHaWYEuevoK6JpWTM4voPtGDpJEe6HH5V6f8NrqNtNgUMCwQcV5TEzRS7sgcHNbvwh1kSxRLuPqDngjJqIJ8rJqrVH0HDNHJpu8YLg89egBrodGH+hI5GC3JrzvRLsvPLFnKEZHPp1r0PSX/wBFXPpxXp5dbnuzy8bHliXT0qvcybYm606eYJjPeqV5OPKc+gNdmJrXvFHFTptsqadcIukWw27pHiVgG+g5z26/rUN3tiZVbJEpO8nqBjAJ457fnU+hrb/2Hb3BVhtiVcE9doxgVDcPApLzXdnluWBuFAPbHJ6VhWg+VHRBpSZh68xt4Hj4d5Oh67c9/wDPrXxV4ohNt4k1K3PWO6lX8mNfa+pNbvEy/aLWVs/Ky3KMx4785Jr4r+JNxBb+PtchklWN1vZNytwQSc/1rHB/HJHVXa5Is8hjk2oeadakAsW6DJqo7fLil3fu8ZwG6/TvXvJnkFwTSXDGOH93GOrU5SqsQPmY9/Sq6uGKwxZRB19TU67VG1asQ8nA561GWprvUZaoY0SbqTf71EWpM8VBoTb6TdzUOaA1DA9q/Z9KNpN+zsT5N0CschIilLJwp4wTlQcZHANep65b6nJCZJb6cz27l0jgjVo1RnYcj/gSfgpx1ryH4AXt/b6brH2OOOSOORJ5Uc7Q+xWYLu6LnB5/SvVp7110KW6tI3Qtc/vGuGUBX3D5HCkEjnbuPqM9a+ZxqaryPqcA08PEyLaNoL+e+kuWsi5Zv7Nt0A3so9T1PPAIzzzVLQzb6bqM7X8rq8Nwsy28gAIO0KOV+8cAZJ4wD61oaldSvqyRKgdXLRNKCfMRgdpyu3dkq2cnPC5+uFFNBH4nvLzTbRbmF0kjSEMWYPyCSM/dOfw3Dpisqbb3NqllsXv+Ep1BXmhvdP8AKvbZ1YxAB2ZyCO3AfKg/TIrBvybue4muPnKBSJycovzZBKj7pAKjGOgNa97b2uoXMiP9pklRE2MqEtGVY7lwc87s85Pb6GhBa2cbH7PsvDJOWZtnOchSmfYMc/Wtlyp3S1M9XpcqxQzhW+042rC+9403RyKWAOCenzc59GNWfA7w2/iW60eNBIt9amBLZpCP3j7RgMOQoyT9FpZr8yXBghVVldCFCEkZVsltxHC8ZHrtrnNC119L8faZq0afbY4ZWx+8C7yQQQCcep6ntXXh7uabMZyjBo9gu9A8T+M9U0zX7zUtKubXRdIN1a2VnI0byyOrDbvHI+6Bu9q5fwzoeseDNY1qa6mF1eparqUsTqyzsJBuJOfvgbSB/tZrufDmueDdD0mXTNf1RtL1WysJLu/s7SRQGjmYsqbgDuIDrhVIYbh2rT1CTSdY+H8mvaDpTyXk+mlYC5zdYwR5BLctjkcnqK9TER5osMPCPtOaL13PNfAXjfxf4s8EXtvp+hpNqBnaFLzzFWNVfJ37DySmRwM9Kvafr/iiWC2m1fSku9J8P300d1qNvMWeaVVKLKsY5IBY54x+RrL8ATr4N1u9sLXSdaGnMs3LBU8pwvLZcjurJ05wp7065twl3caTHqv2TS9Q2Tpauu1pr4kfuS4GADhSy9TziuKdr7HRCU3CPNJ3Wn+XyLviXxBFNqV/DpLJqLwaeLi4aGYAkZOFX1O3J/Kq/hnxD4c1qLVdRhsW023uiwi8/LNMN434I6OxdshT0warfECz0zwjp7NaWtpdala3S3ksKxsqyQyHG1yOSu4FRn245xVjXH0fzPDVrfaRcWjSosVxDF8qWPyszEBRkNyvzDGQ2ahJNaDnUm5tya0/VnL3d1dWPjUeHfDdhp62D3iZIbds+6DjnoDg59jXCyM8viaQ3Wwu16xl8v7uS/OPauh0bSf7Z1jWtQ0t4dPsbOGRZZAWyIg5LmMj+I8gexrjTPN9rW6kjkgEkm5NwwSucA/pXSlo0ePipSdr7X07H0Xp2pwLFHHuwoAxitqDUIwRtZvxrz3w/Mt5plvN95WXdkdq3LZhGpKOcDoK+f8AZK7PR59DrLnUVEe0N9TWBfXQlY9OOMnvWfPfsDtcgfSs+e+Azls+h9KTpWJ5ydY4z4isLjaM7mVio6gqa6FVZgeHYVxdrqDNrenRowKtcAHn1BFehLFsQqcE46Crs0lcnqYOpHyIHc9Qjn8gaxPgfqMjWlqGbOVI6+9aniaRk067yWYiJ8f981wPwWu5Irk225l8qRw2PStcPG9ORnXlacT6x8OzMmoRMfu9Dn0PFen6XcZjPGMcAHivH/C0yyMrkjG1c9MHketep6PKVjJyfYKOn5cV0YWVmcmKjdGheTqHEbjPdMd6xNYuytnKQSAoOMA8n1qxqkruVAZieCCMg9D6VharcP8A2eVdlQYAII5J9PWtZu7ZFGmkkzxTU9X1a61e6jvL+6dYZGRE8whVXPAAHFZ2ppHNEfMUPx/FzVlo2bWb9mwT5xqjqsqx4XdyT+dePiW+Y+pw0UqasjmLzTy0kjWZaKWKGSZdpI5RC3b6V4tq13fapqEuoXzPLPOdzOQTnjFe/wBsrmz1+7RC5t9Mm2gerKR/IGvGdBk8zT05yVO0162W/A2zwM3f71I89cnOD1oRix2cAdz7V0vi7RrfSNZltokO0HK5OeKwI4gzFvWvapzU1zI8WrTdOTjLcfDlpTt71NIdisx6Dge5p8MaxqW6D1qByZpQBwi1tsjIaSdo9TSd6cfmckdO1CjOaljQw0tJSioLENMbipTTWXikwPSfgRPIbu9sVtBJHcSRrLMApaJcP0B+9npjGO56V69Pa3MN5b3FhE9/psjI01uLgK0XlxbigQrySOu1s88g8V4l8Fr54dVvdPQgtdIv7skYfGRjkgfxdM89K99in1iV/wDRo444FtQqI8KiJAGLbfvdQoXPtnAPb5/Hq1Zn0mXSvQSMHxYlvYp/alwlu6GQpKYLkARjIzkAjkfL1ydxJHpWBb30NvfWkjS+VLNHt82In7xYnlQdpPY5KjI7c47vVU0+TSL2C0tbm4drZA81xdsiyqYyCwR8nd8pBOM9Mk9a4s20tpHYJYwtcQrK4BdlVtpHJGB8xAPGSOgxXNTaaaOuorO5Z1q8YXK2LvdyzosZXy/lUD5TtUDCluc9Bx9TVa+t7iS2vEa9kt5B+7eV8bnTquFUYG7BJ7gt1rRt9B+0ieZtNtnmMRjFxNGQW2kBty5GGbsdw6VXv9LurONbK3vjfRxMqeQBvSNy+8Atld3AKgHpgHOTw4yj3E4vsZEUl5BBHYawRChgKoS2A0OFBXBHUNxyc8YHWuH1Yw2epWtyoi8j7TG+xhviUZGQQR0AHTp1FeiahcrJGVvY5Yp44is0Kzfck5xuyxIPQ9e2M1534wt5o7W8gZlb7LLhiT83J4BOT0BHc9etd+GfvHDifhPXvgjomj+JdP8AiBeXdys+p7f9FkVzuEOwupUMQdmQgweMACvQ9I8KaPDZaTraQTxa7EsV9cX8kgDykx/vVZRlApVmGFHXBznmvDfAWB4YFnb6DNLeJthuL6z1D7NcIrsJdgwMurx/JtPQ16NrUd1fRXmgeBZtZttC8uOzMTAuwk6S28fmqXiKIcnJUdgRivVqfDcMI4r4ld/qZfiTyfEFzpHjmDMuh3aSQXNjNIrCYkPh2X7uBjJ5zx09cBbOPXtLutNgazWxmdbm1WKQCYLLIAHiT5QoURns2V5BGcV0nxQ8J2Gh+FIJ/BXnp9isrqSVNwn8m3JAkBZ87Ru3AgHOd2MYNc/pNvo9rNYafoei/bPEMcCLaybk2SQgMXALZXcTuUtjOMc9M8cl1R0yk3LlkvX/AIH+Rn6XBpfjbSb42Gtav/agMcDy3silyi/Mg2j+DcBnHORnvz0fhbT08Uavd6peagkvmaLFd3XkOYXWZjtBTHIGIxuBznPoa5HxJputWnjHVZILNfD+nmDyTbCdUXe0WSymMdM/Nux0wD6VJovwt1ix8Ey+KLPWbv8A0vTBLFFYt5bMxZSEfJ+ZcZPblRSaVtzOEpXtyXte/TbyM2xm1Dw74d1uO3t4nt9QdoQ0rAyN87AGNB90YwG3dDjArM8ZWKXGk6RPHeQ3KKGjcK2542HzFX9Dknjin6JpVrq897CNWtrTUESW223k4jCsDwxyedxzyvQjoc0mm6PaWHhu6iulRtXivis7JKHVoxwCCDgjO73zVyfKm+pytOSUbaHXfD2fPheCHH3JGUD2zXYW6KVAVME9sVx3gKDZawx4+RdzZ+prvNMG9mk+6vYZ614tR++zqivdRja1CiLu2gE1zdykjA7ScZ61v6vMb7UvJiA2KfmIrPFpcSzP9n4Cnqe9HNoJxObELQa5YTqzNtuYz/48K9fS5kaPaY0YY4O6vK/Fa3MFnKwykyrlGQ4wwGQfrXpWiWGqXngyz1Kxut0zQhmSVcgkj86dSUVBSYUqcpTaiYfiiQnTrg4IGCOuev0rhfh1B9j8X3i4wGQuucfj1rX8W6xqtrYSw6lZ20bSyqgaLKkEHPQ59P1qLwwY11uC47zQun44yP61dB8sX2YVqd990fRHgvK6SJ8kHanTPr7V6Zoju9qXJ6gdOee3WvM/B+VsPLbad1vEcY7/AKeteheH3kFkevUDhiDVUHqzmrLRIta04UQs23HmY52+nv8AjXB+L9S+yW5RWXcyjy1BHP5fh+VdV4nuhBYNLvMYTByCR6+x/WvINb1NtRvjM2QijauTn8aurU5V5muFoe0avsU3ZYzJPIcyOdzE9zXL3Ly3mqM2MQxjj3Na2qXSqp3NxXKSXt5qmoRaTp2UM0gjLgeteZyucj3eZQidz4F01pNCv7mWNjFeu0ROM/IAV/qa+bLeQaZfXtnLx5cxTHuCQf5V9qaTZ2un6RDp2wLCieWoHoO/9a+HPEdwlx4g1G4jxskupXXHoWJFezly+Jeh8zmU+aSZtfFpduuqR1KE/rXFWyrjJ4rr/i5KG8QFf7sY/U1xsWWPtXo4H+DE48x/3mfqSzP5nA4XtSMPLi2jgmpFVRj0HWmN8z13HnjCNoxS/wDLMmhvv49KV+IfxqSiGloWlNSWAopM0GpbA2fAmp/2V4ohkaOGSKdTBIJQSoVscnHpjNfRHh64v7IC8jj2ySuzzxNEZdxH3NuzByMn5ugAxya+XYZmt7uC4X70UiuPwOa+nvB88y6tZy21ubl71PMaM8CNGziUemAOg7mvIzGOqlbc9rK5tpxvsdDcXF1czzGeS2ls40Pl27EKHlKkgbmJywORg4HPQVxNrcf6ZdTWzSwzOsbvA6EbFywwMcZO4fMPrW7q8eqaFHPNpscU0BlZbxUgX/WALiTPfqykng+vFcvqn2BbFTptzZyL5Q3yybkLyAYcn3AJHGa8unE9abL7zajbW8Lab5TaXZxhZYlTZnIO5iD0Qhs8AkkdqXSrtroWsIa7N5NcFBIAgZMZIBByrr82OecNzk0tlHfLpptW04IYYmj3QyDaG3qVAbqR82SvtW3pl5H9lbZ9inmDBpXDbPJONrSbj97HoPQUOVhJXOZv7NLm/a6RfJNxKirO21WYZ5EhIxuyNvQ5x1rgvHccJe9FqUVN4WIIoVWXPA68cc/ia7LUA1xqHnWs8AlDRMqSoW2jCsGOfxznpk+lcB4zkZrm8jWTzcuVLHqz8cj8eBXoYVPmWpxYp+6z1j4daPZaV4d0HU7ryf7TtrtTfK84KTI0bogxzlkUjIHYA9q6zxl4kvF1K9vvCOoGxv7S8Je2urXEN4wgUFwMZwq7sycDhR6VyXwqhu0h0jVZoJrfS7G1W5Zpyp3HeyuzEjgZQdf4c1uWfijWviJrDjw5Y3Gh28VtMr300SSoLkjaFXIyylSRx617K1VmOPLyWj/wTK0qz0vWvFfiBL/VRJqeoRFtU0+xaWCFwSMhQTuI4Yk994NY2izeF/DXxX02xsZEZ7VDBHPJcDYgkQthz0JU/L9CO9dBdQR61req6N4Zs7STxDDbRldbW4Nu48oKvIIJbkbSBgcVzWraXa+FPFlt4g8Wx2VzLqNsITbYAkaQKv73yx0B5Xnup9a5Zx1aNXK0YpJaPVljxT401XW9UsrGz8P2tupnhjvb9lLYfzirGNwQGjO1T69BWrLD4ksbuTwfte80oQJsWyUiRoZJDk5dsxhQGxg9QT3xW54jnsJPhx/wkl9ps6RDy5pLKSLbJFtkADKR6HBrI+IEPiAarb6ppOtQafHqGmxxSOkW6eQF8eXCDzu/eZ+vWufTZI2lBxvLmbem3YqeJvC2hyeCtNn1DaltqFxCEkDAT4Y7lVcj51wxyDyOTk159eaK9tp9rCLDUoH0vNteTz58qSRmYhUDHjHXIH8X4165FdeCpLbwNoetgtKlyTZvKf3TGJTGDIenJGPY4rI+NmmXOnlBZrFFpUUwkuY/N3SCeTd8xB52/Lx9aHNqNjKrRUk56aW/zM7wlbOunRgfK7gD6Cui1mY2FgtrbgtNINoAqh4dMcemxXBbJVcg1saRaefdPqNwrSN0jTHSvGnL3mwS0MyDTZbOzS3UZu7jl267Qa0E01ba1WFVJfuTnrW3NNZaau+8ljErc84yKyNQ8RWRBWAvJ1+6Khyb2QWOR8Y2Je0fhlODkivUvBzf2X8OLAXQ2v8AZULA9jivONQn1DVLm2tLe0kSN5VVnK44J5/Su+8TN/xL47dTiNRjHsKxxc37JROrAwTm5HjHxdubiWKC5cgRyXIwPQAHFR+GZ/8AQo5mBzA4b8Oh/QmsD4xahu120s43+SFN5HuT/gK0/BF5E1v5EmD5g2kHvXpQg4YWEjkdRVMVOJ9N+Ep91vZsSCGsl6Dr0xXoWgzKbFRjkN0yM14v8PtRihtrKEtzFB5fXuB/hXQ6x4sk0+xaztZSt1cEhOeVGME/h/WqouybOerBykorctfEnxCLq7bTbJh5EZ/eMuMMfrXCSzBU3E9KWeby4fmY5blifWsPVL9dpUNx3NctSbkz1qVJU48qM7Xb5riQxq5A7mum+FGg7rj+1pISVHyQAjJyerf59657wxo8mvausXItVOZGx1HpXvOi6Z/ZkETC12JgRhOAAP4T/n1oSMcRVWw/XY1isYQ+VJjO734xXwVrUD2urXVvIpVo5nUg+xNfoLfrHNZJHIh6YHFfHn7TOkjTfiQ9wi4ivbZJAQOCw+U/yFell8rSce54eNV0mcd8Vju8VXIzkAL/ACrloTg1u/ECbzvEt43o+38qwE4NerhVajH0OLGvmrzfmy1uyKF9fSmA8Chz+6/3jiuu5yWGrypJ70s3ES0HgcUXH3EHtUjIxSdsUgpT1qGWJmjNIaaTUgLjdIgxnJFfSXwylmutCtfMuUgMcPkyOmfMQKScE9gVAxj39a+ddKga61S2t0+88gxXuPgOSS3t5xJIiuqeYpK9QBsZTjnHJ+bt1rzserpI9TLdJNnodxoLJLdwWcCWlvdIjyoZ97yqyIWjweO2QOuWJ71yXj3TQ1vbbLa3s7aycssCdBFt5IH97GMfjmumuNRvPOubqOMuwhixboofEhHysGPPCjaR1BHpWNq11Df6feT29xJe5UGOJ4tpiDYZVfHCc7sZHO+vHjzxme5LlcCguo27MIGknhF1ICmyTKkELjjsDinabqRub28t5zDbLG3lW8j2+5VGfkznjcyhs9jmue0u8vVhkjuzb7y43SPIAgUoRt+gGQO+a6fRro31vd28dvJceXcRxmKViY9ioOSy9fl5+lXKHLsjOMrmFrlskesTXi/618m6VnIDKB27Z3Nj0qj4JsodY8dTahcSadHbW5+ZbxvkZ2GEA29WyM/ga0bqGCwvZlkiJeN8MGYFEU5Pyg9QT+fHSoPhPfaLo3xJTVPEMVrHpFwk8EctzgRRTKgKttPqAQPd67sKtTnq6TXqereAvCuoaR4A1KzFgNUubyxVZ4JpfkcFXIiT0x8vXrk1W03xJeXvw90bWNA0OBZRdJZz2sUmBbRBsM7ejKRz9Qaqar4u1rRvCd5qng3S4pdN1DUGVb2ecna0pWLcEPIUOOB0Oa53X9Wv08OXjarozaPbxXltpBWxBEN2Y3/eSK+Plbtk54IzXqRL9pGlKy00/rU2/iRotr4W1e58UaHY39z4mnK20BhJKLK7fKxHTa/K+9N0rwvN4n8SS614slaS7toBYC1ZF3InD/MR1IYnDdayG17Ur3XfGFjr+q3Ol6XKGttKuLlQ58+Jd+xW4GSvzD03DBp2v3Gu6zqK3kVz/YWoaRBBJc28MgNxewyKMvgcdOQOuc1FS7Vy6Uqbm7q67f194sWvXGn+NdR+HL28dxZQQC2htZZHkjaHyyxOT0PK59cVes7yG1sra41C6+1T2cEsao5yUePI82M9RnC/jXAR6fqmmeKLjWYFvda1mQyf6bEpeOBSVX5x3+QnPoak8NeBvtus6kb29lkSxuBb+asp/euOXOOwbIyPXNcVWVOnHnk9C6M6jfLy3d38l0Nk28Mmq2kviizElvppjutOfyiIDGzHz/MA4B3hPoaqeLfDOlX3ibXdU0fVmgsUWVfs3nmXznjUMWGTwu48D05re1oW9po95plrcSLA6rc28DyHb5qsN2CcnDDjHTIrzBbpLptQe/2Jd27k+VBlAm+MDYcdemPzqaNZVoc8diMRTVOXJJXe/wDT9D03wjGn9kQ78heDmugn1q1tQIjIF/3Rk1xnhvVIv7LhhIPy8EZxXRWt1a43G3U8feIrypw953IT0LMOpWmWezsXnkbq8gz/ADrM1RryT5kv2tj/AHUiUVswGGaMsjzxqD8zAAD86zrnUtLt38mzU6hd/mqfU0reQmZHhOw1i58e2clxqN1PZxRvIyvwCQOOPqR+Vd34umEVixrK8BQ3Tazf311ciVvKVAirhI8nPH5VB8S78QWErZ4RCfqa5MU3Ooono4NKFJyPnPx1dfavE97JuyFbYPwH+Oa0PBWoKs0e/wDh4+h7GsubSr6e4aa4QwiQl/nHJz7VasbaGykQITvY4JJ619POEfZKn2R8zSqy9u6ndntHhXUH86F5GI3SBCwPQnpVDxFd32l/EG7/ALRvBFI0Aaxdm+SRByV9m45HeqXhy5h/s147pmRJF2hl6huxqPxfpOva0kRujbX0CL+4ukiy6vjq2D14HNcGG5KdX39mezioTqUlKn8S2OludcF3axSRHhkDH2p+h6Tea5Op2lbfPJxjcM15x8PbPUj4oi0XVb5fswcIkRkALnvt7kDv6V9eaFp+kaaLaAxr9lWH7uR93u+PvFAeN3TJo+qcst7mM8wbjorMZ4K8I2djGrSCOPYuNpOOnI/nXbslsswSaQNjbhQMk8cVQeZI7mKOzUSRDcsh4O5iBwP7zY5wO34Ul/e6fY2qTQ3sMEeUd5pJQqKp4UFj03HgDr1q5UV0OD2ze7LOrNDb6UGtolfOQMdsivjn9pXTbk+O45pWdkltw0YbovYgfjX2Qlxp99pV5ChWKRVEjhyFCt1wT0GeSPXBNfMvxG8feCfEX9n3Mdub94/NR1HyNEdwGGz1zjIxxV4aMoTukRVlGceVs+dPEJmfVLiS4jeJ3csVcYIz6is5Otd18ZNLSx8UtNEoCTruwP7w61w5xgGvXw841KUZR2OPF0pUq8oS3THDrSzfeRfSmI2WFOY5kzW5zC9WApLv7wHpT4RmQVHdnMlN7AtyNaG60inmgnmoLENNPWnGkNQwZseCoWm16MqCdo6gAkE8DrXtVs9vbS6fcsphe2mCsUUCN0Y4ZS3QDK8+mfevKPhpGTeTSq+05Ck9+o4Hua9F1wrbeGN0ktywhZFjWLJVpBzv/wBlsk9favLxbvUSPZwKtTbPR9PspYku45FtorOco6zygiRUA5TkgjJckNn2GDWZ4nt9U0zzpbcCSwaMi5VFUgMG4c8gqNpIHB4HJzWlotx9ujW4uLgX9q23dESzFnePlWVQGHXkYIx6VL4gmuPIt2sba1trfylV7ON/OlXCgrknIA3K2dxIIU815lTSSZ68NY2PNIGK3kulGMiEmTzPkJ2RPghh2b07c4x057Hwu+8yW9hHb2sayE3EkEw2yqe6nIJITtkY9OlJqGkxXLl4I3FxAkjCJgEVtoLFMkADaQD1OPxqHQJdMC3kkc91cPaqCUj+ZsrjGRy2cHPbOTniqnJSVyIRcXYxPEEwsJpzfrGLRXZ1jWPcT8rEFgckgDAH8q674UyeEtQ8KN4d1GDT7qXUp5ZobaSHkoNqswOMqQSemDj6V5/qXmRz3VtHiQm42uwBkZoxlzgk5fs2B1GR6Z9K+CqaTY2txC0kV1qcm6a0t5EBlht/M/e+pGWXPJ/ujFd2G0auRF/vNtPMl1+08UX+mT2PhG2tI9NtWa8sWi2TyXh851WONG4AXOST3VcVwvgnQ3m+KH/CDR6tc+INJWxmmvVZhGLWeRR5jKCfmdH2DPrngEGut8Rp481KDS9O+G+pRCy1GzaC5SCMK9mjfODJMx+ViN2ACp9ATzVj4k+F/FejeM/D2s+FI9M0tNM0eWGe9dCIndFJYSkDLFgMgnuDzXqL4bnLWTlVvZtK33eRheOrT/hXfi/Tbt9niaxjga5u4LwL58bhggnVcgOwBC9Og/GkvPE2i6144tPFelWFpBBaWE/n3N0QhuBtGxVxna4xgbgDzxxXMReItc1Xw7NJ4k142+qJb2l1o7G3wZi0jAK5K5YEjJxxwDzis/V9I0+Oy1mfVIv+J5fyGW3ay3hbiFguWRTwyBs7s56Z9Kxc7aM0U+tPbfXyOr8E634z8Zva6lpLW2mWbXLolshDqAfvyORyv5cnHrVvwrp2raNq+raL80mnW188n2ydcPO5XJJ9cZHOa5z4JXVv4d8Q6g0kAOpPvRGidViKDHCgjOcjOR1GK7HWNQl1OUW+fLKD9zZQsBvXqzM3Ydz3NeTmFRJOCW56eBTlFVJP3jyr4peIDZalaxLGs4T51D5wMH2I9a4mbW786dNGPJiW5n+0SFI8MWHQZ9Patb4vSLNrVrgoJDCSyL/CC3H5isO6tm/shZFGQmMnHTNd2DhGNGHmeDjqk5V567HfeDtf0q5s4/td5Fb3GcMjtsyfUE8GvRNMuLVokKThlI+U4DD88181xMytgdM1oWtw8ZO1mQE9VYg1pPLYzd07HLHHuKtJXPojURbNCXvbljCB/wAtn2Rr+FclrPjrRdIhaDSYUvZgMAxfLCp9c/xfhn615gS0nztdFm7GRiTTGF5KyRxKJC7BUA5yScCqhlkI6zdyZ5hOWkFY+kPg3PdXfgmTWtQkJlvbh2XjACj5QB7ZBrnfiBqiLqlnbsQTcXIQD8Ca7ixt/wCxfC+m6OuP9HgUMenzY5/Wvnv4sazJN40RbWYr9hxtZT0c8k/yr5zCwWKxsmtld/5H0eKm8Lgkpb6L/M0fG01rbXAeaVVJXp3P4VwWoamZp08lCoRgwJ65FR3skk8hlmkeR26sxyT+NV0gLQSz9kIH519LTpKO58tUqOWx6b4cn+0WaXvmFbUsFdsZEZ/2h6Vb8Raw1hbSqt0URcErFINr+mD1/CvONF8QX+jkrAwaJlKsh6N9fWmazqzapJExhjiVeyqBk1z/AFNueux6f9pxVLT4iSS6u7+/F5LNJ5o+4ynBQDpgjpW/Z+IvEtv4ig8Rr4gvxq0AVUu2lJcKvAXJP3cfw9K57TgrPgyPn0Tj9a1Y7WD7xjDe7EmvZp01bY8CdRt3ubvifx14j8R6raajfaw0Utjj7HFZkwxWxH8UaqflJ7nr+FL4w8ceKvFmmQ6dr+rNeW0LeYIwioJJMAb5NoG9sADJrBlMaA7dufaqskw55DcetVKnFdBKUn1NHU/FHibUPD1toF9rd3c6XaSb4YJHztOCBlvvEAEgAkgA8VDpJ2wNjjmssycccVpadt+zj6msJxSWhpFts6j47/8AITtf+B/0rzJulFFceXf7rA9LOP8AfZ/L8hIvvU49aKK7keYySHr+NRXP36KKctgW5EtL3NFFZlidqD1NFFJjOs+G3+vP/Xcfyr0m6/5E67+sdFFePi/4yPbwP8Nnc/Dn/kBav/10k/8AQjXog/5DD/8AXGH/ANDNFFeTifhPWonH+Hf+Rd1P/fk/nJXlnw9/5Caf9hWP/wBAoorXD/DP5GVXePz/ACRk6h/yEtK/6/JP51u/B3/kpviH/sETfzjoor1sP8Xy/U5H/Ej6/oen/swf8gLV/wDsKH/0Ba9j8V/8gyT8f5UUV3v+Gzrw+1M+W/iJ/wAjR4G/3bb/ANGiuq8f/wDI46Z/2Ab/AP8AQ46KK4p7r5lQ+OfrH9DhdM/5HKH/ALBb/wDoIroPCX+q13/rwoorzcd8COvCdfU8V+Ln/JQLz/ci/wDQFpJP+RPuv99KKK9Sl/BpfI+arfxq3zOYj+/VqPofrRRXqQPIkPXrW54M/wCRn0f/AK/I/wD0Kiiprfw5ejKo/HH1R9Qav/rn/wB018meJ/8AkZ9Q/wCvl/50UV8lkP8AFn6fqfVZ9/Ch6/oUp/uVPB/yAbj/AK6D+lFFfTM+ZMxugpU+4aKK0Rl1NrQ/9WfqK2rf7hoorsh8KOee5Wu/uGsqT7zfSiilMpDPT61rWH/HstFFc9TY1huf/9k="/>
          <p:cNvSpPr>
            <a:spLocks noChangeAspect="1" noChangeArrowheads="1"/>
          </p:cNvSpPr>
          <p:nvPr/>
        </p:nvSpPr>
        <p:spPr bwMode="auto">
          <a:xfrm>
            <a:off x="51752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0" name="AutoShape 8" descr="data:image/jpg;base64,%20/9j/4AAQSkZJRgABAQEAYABgAAD/2wBDAAUDBAQEAwUEBAQFBQUGBwwIBwcHBw8LCwkMEQ8SEhEPERETFhwXExQaFRERGCEYGh0dHx8fExciJCIeJBweHx7/2wBDAQUFBQcGBw4ICA4eFBEUHh4eHh4eHh4eHh4eHh4eHh4eHh4eHh4eHh4eHh4eHh4eHh4eHh4eHh4eHh4eHh4eHh7/wAARCADRAU0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OOPQUwgdcdPSn7qYfrXMzqPMPHkgk8S3Az9xVX9M/1r0HSE8rSbSPptgQfoK818RN9o8S3nOd05T8jj+lepRrtiVemFAoYiG8tre7hMV1CkqHswzXHa54Pdd0ulvu/wCmTnkfQ967c9KiLfWgDyI/arG5H+st5kP0IrptH8Yyx4i1JfMXp5qD5h9R3rqdU0+y1GLy7qEP6MOGH41xGteFbu1JlsybmEc4H3wPp3oFsd1Z3tteQ+dbTLKPVT0qbcc8Hg15HaXV1Y3HmW8jwyL15x+YrrNG8XpIVi1FRE3/AD1UfKfqO1KwXPWvhTrZ0Px5pl6z7Yml8iYnpsf5T+RIP4V7t8e9I/tb4fXM6pmewcXC+u0cN+h/Svli2nWRFkhkV1PIZTmvr/wXqEPir4fWVxcYkF5Z+TcD/axsf+tc1ZcslItHyK5HpTSwzVrxBYzaTrF5ps/+stpniPvg4z+NZ5bk10Ejyx5o3cdeajzTSaAJRIaV5PlHrkVCD2pJGAwOvPNAy00gGW545NeV2x+0a7GOT5lyP1avSbyXZbSv0Cxsf0rznwwhk1+zz18zd+QJ/pQhM9T3mjd81Qo3rSlwGx3pDJc88evNIzHJx+VMZhjrSZ780ALnjPek3YzSZ44ppIzSGOzzmjOB1ptNZ+3pQA7dxSbvWmF8jpSZNMQsmGHPNNUBV2jpSHNNz7UwHk03dxTSeKYW6Y6UBclVhjjj2pysQdwPI6VAW7CjzFU8sAfc0WC59neF7lNX8G6fM3zLc2SBvfK4P9a+R9Yga01S6tW4aGZoyPoSK+kvgNqAvvhrpo37mgLwnn+6xx+leE/Fyz+wfEPWIcYDTmQfRhn+tceH0nKJvU1imcZrA36VdJ/0yb+VcN4UbZr1t7kj9K7y6G+1mX+9Gw/SvPNBby9btT/01ArsRg9z0sGnqeOtRZpwFBojoC2T2pj4z0poYMzY7cVBfS+XYzyZ4WNmz9AasyPLLXF34ijP/PS6DfX5s16u+3PXvXlfhCMS+JLPuBJvP4DNeoP14oYkxG+tRMTSuT9KrzzRxRmSSRVUdWY4ApDHOec96aG5qBbq3dtsc8bk9AGGaf1FAGfrOj2OpA+bFsl7Spwfx9a4zWfD99p4aRV8+AfxoOg9x2r0Fjg4pAwoEeZaZql7psm61mKr3Q8qfwr6d/Zh+L3h+HT5fDPiK8j0y4e432jynET7h8y7ugORnB67q8T1jw7Y32ZIgLab1QfKT7j/AArkNU0i905iJot0ZOBIvKmonBTVmCbTPpj9ovSlsfHI1KHBg1OBZlZeQWHyt/IH8a8xyO1cHZ+L/EENjbadNqM11YWpJgt523rHnGQpPKjgcZx7V1vhO/XxHeLZ2cTi6IyUPQDuc9MUl7kfeexW70NBFaQ7UUsfQUskM0eNyMufWvSv7HsPD2lIpRHnZcySEZYn0Genf8Aa818Wa1CNagura8WSELmRUIYH0x2rihj4zm4xWh1vByUbtkRO0/NkGmueR7mte5Ww1nQYta0x2Ug7J4WXBU+o9uD+RrBaTGB7110qqqRujmqU3TdmM16Ty9GvGz/yybH5Vx3gld2vRt/cRm/TH9a6HxdKU0G5HQttX/x4VheAh/xMp5P7sWPzNaEHe7vbJpN/PQVXDgDtS+ZQMsbs04tUG8Uu6kBLnjvSZphak3UAP3UhPPNMLUFqBj93NNJqNpFz2FIHByd1MRITxTd3FNLfTFMZsdKBD2bmoi68+1NZxWN4jvxYadLKmA78D6+tMVyr4k8SC0kNrZKJJ8fMeoT/AOvXH3N7fXE5knnlLE8jcQB+Fe0fBDwhY3GiDVNThjmmuiZAXGcL2/xq38XfAWmtoM2qaXbrDc2672VBgOvf8a4v7Rpqt7K3zPUWUVZYf2yfS9jzPwJ8RfFngu5STRdWmWHdue2kO6J/XI/wr0zxX42sPHWo2+vWymC5ltkW6gP/ACzkXII9xgA/jXgBfmtTwvqTWOqo2fkkO1h9eldsqSvzdTy1UdrHqh5BFeb2uYtVi/2Zx/6FXoMcm5Qc157ffutVm/2Zif8Ax6kimemA+tODe9QxtuQN7U4NSbNDeDcdKzvE8vleH76T0hP68VezmsLx5IY/DNzz94qv5mtTE5L4fpu8RRtjOyNj+mP616M5wa4L4apnUrqX+7Dj8yP8K7lm5oYkZ2v6vb6VZNPM2WPEad2NeW6trF9qDs9xcyMjHiMHCj8K1PiJfSXWttbdI4AEA9zyTWV4d0XUNc1OCwtIyzzE4JHAA6mpk1FXZUE5yUY7mRJI8bhlJQjkFTgg13XgTxRLdf8AEv1CRWlA/cyOcF/Y+pqze/C3UrfUbO1ZfMaZsuwHyoo/rXP+MvDt14fvJZo42SGGYLHIPX1rKGJpTajFnRVwVelFylHQ9HaQMe1Ju5FZ+nTtNYwztgPIis2B3IqzuFbWOW5Kzntjr3NHmbXVuPlIOCAQcHuDwagLUxm49akZ7T4y+B/hHxp4atvFPhZhoV9eQJMYYxm1diPmG3qnORleBjpWb8PvDeneENEBaNPtjZM77BuODwD7DFaPw38cLafCt9LaY/a7W7MKY5Ijcbgfz3Cs29vopG/0mYmIZkdAeSvevAx1Wd3SvoexgqKa9pYreITJqzJa7DseBs5OcNI6qAfogP5mqZ+HnhuG1XcjO/cByAK14723VUvZLKfyFG7y4lBwccdSOgq3eahpz2fnGTy42XdyeRXmzq1IaR0Po8JhaUo3mrs81s4f+Ed1iTQ1JexuJcxZP3M9f1FZOqR/Z76SP+EOdp9q3PFVxYNd2s8FwJD5wycEEKeO9ctd3P2hmk3ZZWwee3rXr4CrLm97qeDmmHjG/L0MrxtM39kqvPzSgfkDVTwH0u5P91f60zxxNmC1j3ZyzN+lReHrpbDQLq6fB+fgepxx/OvZ6HhHRahq9rZHbK+XP8C8msS48UzLcFYrZQgP8ROavfCHw3/wmXixzfszWsAEk2P4iTwtfQGs/DPwjqentb3VhDBMBiOeHCMPy6152JzGnh6nJJXPVwuVVcTS9pF27Hgmi+I7XUJfJb91P2Unhvoa2xJ71x3xS8FXvgjV43jnM1nK2YJxwVYdj71saBqP9oaXDO338Yf6jrXbTqRqQU4O6ZwVaU6M3TmrNG35g9aUSZ71UD80pencgs+Z3qDUL2KztXnmOFUf5FMaT3rMksbjxH4p07QIGKq+ZZW9FH+f1oclFOT2Q4xcpKK3Od1PUtSuW+0YkjhfOwAkDFVbfVry1dWinfd3BOQa+q4fAugr4eTS2s4igjxkjJ/OvBvi94BXwxi9sZGkty2GB/grhw+ZUq0+TZnoYjK6tGHPuupH4e1n+0onWQBZkxkA8EetaRbrzXnnhW8Nvq8Qz8snyH8en613TyYFeieYOlkwOveuQ8fznbBGDwQWrpJZc9K43xm5e6iBPRTVR3JktD3j4d61Z2HhTTPMSTY1uihwBtDY575rb8Ra5bGP7I0asJU6u4VcGuW0zwjYXGj6ddyTNsWOPapk4ztHAHua6XVtJsbm+jjvTGgWMRJvU4Py9M181W9k53PucOqypctuisfN3jPSzpWuzwLtMLHfEUbI2n3rGjba+7uOa9p+Mng/TbHw7HdaXGqm2OW2ngg9a8VX71fQYOuq1NSR8hmGFlhqzi+up6vo1x5+nwzf30Brj9e+XWLn035rd8FzbtDiU/wEr+tY/ihduszf7QB/Sr6nPfQ7exk32kTDvGp/SrI5FdB8Mvh74h8TaRY3EUH2SyeJf9In4BGP4R1b+XvXtmg/CDwrY2fl30UuoznlpHcqPwAPA/OuariIQdmzohTlJHh5OK5f4kS7dEijzy8w4+gJrpTXGfE6T9zYxerO35YH9a7rHL0G/DZMRXsvqyLn6Z/xrq5GbsQTXOfDxNuizMf45j+gAroHPNIEcO+hSa58SYtJjO1rudQTjO0EDJr3628P+G/A2nRNawQO9uzqs08yozlyCVBPXtXAfDa2Rvi5BdFNxSzY8+vIzXrfibQdA1Aq9+kfmKd25xnHfjPSvIzOtaSg9j6PJcLeDqRV2ZNx4gs3046kbZljXjkZwfTPSvNfiDqFt4g8KX0MMdsJihZURwzqV+YZ+uK9N1SLw1ZeDJLGGeLypGD7Swyee47dKwbnRfDMOly3tlHC0rxlQQgBXjnNeRTlCnJS69D3sTTnWhy20tqeW6LtTSbVQ5dfKXDfhVst3rK0dmSxSL/nmWT8mIq8JO1fX3uj89tZ2JTJ359qjZhz6Gmk/jTGYfjWbKRt+G5JU89Y+QQue/ritCC4mXW0t5Tl2iVXXOcDnIP4iuf0+/ms4JzEv7wgFTj7p6Z/Wuo0lbSxktZ7xpDcagPLhOOAchsH82/GvFxitVbse7lzXKkzrPE3hOz1mytbn7W0DxgMcyEJwPTpVHxR4bC6JpFhbXTRzAs3nB8buBjmm69NdEW1rIs5tCf3piXcQvHb0rI8aatqUc0Uc93KLeMYUsoJOcY6fhXmx9o0tdj6Vqiltq9zl/Guk6lpuhlr7UmvLhjtQsPmUdeT36Vw91c3H9kPLvdSuNrA9Dmu48c3txfRrHK6x+XF5gDttyQucD1PtXI7V/sxraWPKSLg/wD1q9PBOTinLe589mihGTUHpY5m+1Ge+EQn2kxgjIGM5p1/dbNCt7dWHzyMzAHp6VDqVqbK4C7tysMg1n3ZyVr20fPM98/ZaWOOx1O4lyN0wy3sF/8Ar162+r2dxLKtvIzCLO7PavMf2dNFh1T4ezwm4kgaady7RtggDgc9uleg+E9A0fQp76FNSa4nKFJfMfIAIPGT1NfKZg4zrT11ufb5Xzxw8LLSx598V7rS/EPhfUbSOSPzYEMsbFxkuvPA/OvI/h/dfuJ7Utyrhh9D/wDqr3aDw34Ru0umWGN7iNSG/HuD3r5103bpni+4tY2JjWZ4QfUA8fyr0spnDklTj01PHz2lNTjUkt9D0IMMU3dzUEUm5M0qvnNelY8REu73rX+FaMvxGurzyhMYbEbFLhR1PUnp0rEz+Nd58GtB0/WLzVRdruMsSRlc9QpyP51hipKNKVzqwUHKvGx6LpXiy01ayuJmtltWt+HUTLIMDuGFeeePtWh8TaTf2Nppc7RLG2Zi69QOoXOTXbWPgrTtB0PV47QIv2hPLAHRMnNc5B4AggRNVml8qSGLarIxw68nkd+vWvnYyoRqOSfofTyhWlTUbep8x2zGKdGHBRwa9CEnmIpz1FcNr9uLPXr+1XpHO6j8Ca6yxb/RYu/yD+VfWXukz42UeVtFlulcn4rUtcBvbFdUx4rnfEkfyB/zqo7kS2PSPDWsXFx4Q025d38u3QB9nJyBjpXT3qXYtmvLr7ROzL8gDAn8BmvNfg9qsYFxo9w2AcyR5P5j/PrXrUFvCYU3XGQo4UV4OKgqc2mup9hgKrr0oyv0OV8cTTN4OuFuDyYSSD19q8MZcSV7L8Urny9JFtGMtOwUAe1eQ3MJjlZT1FehlatTb7s8XO5c1ZeSPWvgV4F1fxhpc0lq8VtZw3BSSeTnBwDgL3NV/j54VtvCXi610+1mknWSySRpJMZZskHp0HFexfAQ2XgH4U28/iO6ispL6Q3Yic/vNrAbfl68gZ/GvJf2iPFVj4r8UWV5p9vLFDDbGHdJwZPmJzjt1rSFSc6z/lOGUIxpLufQnwd8RaVpfwV8O32q6hBaxpalPnb5m2uw4HU9Ky9c+OUMd35ei6V58C5BluH2lvoB0FfO3heeSTRokaRmWNmVQTwvPatUN71H1WPM29SvbuySOiJbNcF8S5N2p20efuwk/iT/APWrvD0znivNvH8ok8QuuchI1FekcbOm8FIU8Nw4/jZm/X/61azYFUvDcflaBZLkf6oH8+f61ckbHpQNG38KSD45vw/y5slWJiOrAksAfYEfnXSeNF1FXiH72WI53+WMsQOwHc1xXgdbpfHtjNDNiExyiWInvsOGA/ACvUXuIri7jWZgMHv2rwszTU7n1eR1L0rHIa0tre6bFcrpcioFyVYhXwP7wrA+1XV1ps0kEEltCx4WRcH/APVXoniYaaq/vL4b8cKG4xXm/ivWbaKzljt23fwgjuelefFc81FI9eu1TpubfQ46No4WaMcgMT+JNTBwxAU1nI1SByMYr63lsj88bu7mip4waOh4GSarwTBuD1rU0W3F1qdvCV3qzgFfUd6ym+VNsuKu7Iv6DbOivNJCHjHLqe6+n61d1oyQxJczyRFY3h+yhGyMbh+vX8qu6m86w3Ulqv2YlyiMU+UnHCjt2/SsnxBbwJpOkeYjCRfvsD94jHJH1JGa+dqVXVqcx79Cn7ONj0Dwzf29zMFmcI2wqpPTNZ3iaO1gWS4luIm2g4AAyDXIPeGO28y3kOSMqR3H+Nczruo3QtJZZpXIUE4JrmjRcpaM951lGDbKnibUV1TXvJh2P9njJOegY8foKguWKwKueNwwPfFZPhK3aW6lu5CQFjLE+pJ4H4mr98/zQxg/dGT9a92lTUJqC6HymJquonN9TD8S8yQt/skVjT/MI/bP862vEX3IW9yKxHb5gK9GJ5jPcf2ctSm/sPUNNt5dk8Mu8A91Yf4g16Bb6bqTaVci9t7eMklhMGLMxP06eleDfCC4vLXXpbmxf51QKy9mBPQ177b+MLVtH8u8hkjmjOMYzkV89jqfJXlJdT6/KK3NQjGT2OWgt7iy+0Sz+Vb2qIdhUnc/HOc9K+f0uI5PEEl5u2o9yzgn0LZr0f4zeNWuIE0nTVaOOQMJHPUg9fz6V5ZaI7sxVS2BzgV25bRlGLqS6nlZ3iY1Kqpx15T0O1nRgGjcOp9DVxTuFed2881u26KRkPsa3LDxHJGAt1H5g/vJwfyrvcTyUzqeldP8LtRurXxG1rbSLG1zE21j/eXt+RP5VxdpqVndD91Mp/2TwR+FEeq3Gk6lb6la/NJauJAv94dx+IJrGtT9pTcTfD1fZVYzPeNU1yax00aekzxuz5ma4iJy3cj1BrJbWZ3sTb28hmtlO0Oc4x+NX11bRNc0K01OOdkaWESbC2Dz2IrjPHHiCG3sJrWxffKEIBXouRXzE6SlNRjHU+w9vy0+a54ZrU5udZvrgnJe4ds/Umuo01t1pD6bRXHg7mds8knP1r6I/Z48FeHNf8KDVtVhlup4rhovKZsRgDBGQOT1r6qpONKF2fFKLqSZwGk6ZqGqzi306ynupDwFjQmuqsPg9rt+5GrvDp8XdD88n5Doa+jdNtdP0u38mxtbe0iAxiNQox7nv+NZlrNHqjXU1nIlwkDFZHQ5UN/dz0zXDLGSfwqxtHDxW54fpvwbTS9ZS6h1MuiH5Qyckd/xq9DCFuJEWfIjcpjPoa9O160upLUxQsVdxt46gY5rz698Pzwa6unxwymSYKY1UcuTxj35rGtJ1I3kz08v9ybitjL1TTbWeRZGiWSU/KO5ruvAf7PunX0kGuavGxKYcQfws3XkfpXafDD4Xj7ZFqGqJkxfMqfeVWz69z/Kvb7e3jiiWKNQqLwBV4alUWzMczxdJtRirs+Yvin8E/Eplm13S5m1RXJd7f8A5aRD0UdwB6V84+ObSe1mhjuIXhlUsrI6kEHiv0xOFXJIA9a8x+Mnwt8N/ELS5FuIEs9UQE295GAG3f7Q7g/nXe5exSueOpuZ8ReEW/4lrLnpIa2+e1UYNHvfD2q6nomoxmO5s7kxuP6j2NXlPFW7FWsdAWCj2ry7xbL5niK8bsHCj8AK9LkdVyzNhQOSTwK8t1KRZNRuZsht8rMD7Z4rrjG5g3Y70alp+n2MEVxdxIyRKu3dluAOwrC1PxhEAy2MBkbs78D8utcdcPh/fr9aj3VXKkTc9K+Dviuzt/HDSa4Yle5iEMMzDAjOeVHpu/mBXr3iSNraRpoTuQ8qRXypIuT6V7b8KvGY1bSo9H1K4U3kA8pfMP8Arlx8uD3bA/SvFzWhNfvoarr/AJn0eSYuH8CenZ/oQeILqWafJyD3IJrntQ0nUNSgeC0kMUxBMZPTI5/XpXo99osMkpkDKBn7pqpqX2XRdDvNVmwkdvGdueC7Y4H4nAryqWI95cu57uJoXg+fY8TttdMTmK7hYOp2sV9R14rVtL+3u/8AUSAnup4Iri3ZndpG5ZiSfqaVJHicOjFWB4Ir64+Bsd6r4IrvPh55N1fWqJps8s+7Y8kbDABOA+D6cg8+9eYaFdSaiEhRS9yWCbFGSxPAwPevpn4e+GV8J2Atrr99f3cbpIkcuxiygsUXON3JC8Hjr715+PnGNOz6nfgKblUv0QS6LJb2Mm1kuBLK0cMW0MYpM8bTn5vc4H07jhNTt4zBKmpCQTtGsm4OjJHgZIBU9ecEV13iu+1TT7i1uNLiupLGGOKe6kRlkjBfjkNjDdMNtwV/Ksa6t7HxNpl9HYNBcTRzR3MUcigSQs67nEmzAycenrycCvneR73PodDhLkeWubf95HjJU84Nct4iaa8tmURlFY4r0q90+TToY2e1WONh95WDKTjnBHUViX1pBu87yxzzjqM1tSqKErs6p03OnypnG6BA/wDZc0K4V42Usp4JrRjs7e5gaQw+YzsWUrJtZB3zntmpREIbsyGHev3mAOCMdD7inaTDDJqMtqkmwurSITwTxyv4+9d0ajb5keJUo8r5WcV4jXbiEHcVkIGO9ZL6Ze/Ynvvs8n2eNxG74+6zAkA+mQDX0v4X8H6NDpLahpfhbV9W8ZG1d4bW+RRFE4BUykghdoJ45LE4wAc42/Gvh4+MxBa6HpMdzfWDpDrUF2y2iXLBNwCsAGJBUrkgqCenWvVUnZHGsH3Z8teDtZudB1lLqFUcEbXVzgEfXtXvtxNHNp6XLwojPGGOOQcivJNe8L33gzxdPZ65ZxHyIi7Ro4lVA6/LnpuALAHpmvTtB0O3uJ7Wx0TxWL7T7nTo7uSa5jkkmDq+x1iTIwpGfl5wVrgx1H2tpR3PQyyU6d6ckeK/EGbzdedsYGPl/M1Q0G7js5v3g+Vv4vSuq+M3hu/0vxfcZ/eW+1PLf7rbSoIyvUHn8wa5jQdHvNSnCRmCIbC++4lWNdo6nLEV20LKkjysVCX1iWnU6CSzsr1BJsA3DIdeDVC50O4QbrdllHp0NdP4e0DWNSnFjpun3F3MnykQx5A+pHAHvnFer+FfgjqtyEm8QahBYJ18mH97J9Cfuj8CazqV4U/iZEaUpbI+bpY5YX2yI8bj1GCKfBqN4jeXkzA8bW5P519WapoXgbRIp9F03QrbUbjaY7i7vwJimR0UHgN7gDHvXF3PhXTbK5Emn6baQoMfMi/P789a5/7Qp3tY2WCm1e4ngLTvtfgSzW7tdsyKRtPDDk4rkviY9ro9ibOHaJ5fvY6ivTtIvRp9u0KwpKBk4NeC/FO8a58V3GFAjjOAF6Z71zYeHtazk/U9GvWVLDqK32OZ2YbKnk1618LPiJeeFPB8um6fYxSzy3DSedKx2rwBjaOvT1FeSAO8iKOCSMV3WleEfElu3ltp8vzLuGMFWGM9c9a9OtyWtM8eCl9k6eTxH4o8Za3aabeatcFbqZY/LjOxFBPPA6gDPXNfUfh+1tNP8FwadplskNtb7VQKOGAHJPuTya+VfhMsknjWDfE0UkAfcrjBU/d59PvV9Y+Ela48KK3XMgUcd/8AJFcOLsrKOxvQT1bCCySe5iZlALHOzGeOtfP7SanD4u1XVp76Zrg3sjpucnylV8KF9APQV9MW1uU1mDCkKFbHHYV8/wDg/RZPF3xIOloMxTX0kkjD+GIOSx/L+dc+rVkepg3GLlOXRH1l4YvW1Lw5p168Zhee2jlZD1XIzWko5znOeaZaxRwQpbwgJFEoRFH8KgYAp5YYYqc4Fe3GPKj5mTTk2ireXBAKKjOQN2BweTgex7n/APXWVf3KgCTeqqSCSeMeufTGKtyZMnmRgjYAQQfvNjofUY/yKzdYUu48skLL97J5B/znPPYe9ediZcyuduHguZI+eP2ifC6yzL4xs4iu8iG8AH/fDH+X5V4wpr678T6emteH77TGA8u8R0XcOhxlTwexA5r5Dmje3nkhk+8jFT9RxVYSpzRs+htiKfLK/czPGGtbmaxt3wi8SsP4j6VyUj/KfrTLiYyXQTOect7mmSv2r3bJaI8l6kc7FpB9TQT8tQ7ssZOwqRMsm49T0qGNC5qS0mEU2WLBG4YqcEe49wQD+FQ0mM81LRUXY9C8NfEG90+4S11/fdwLgCYffx2J/vDGPf3NN+JvjH+3rUWlnMo09QDsAwWfI5Pt7VxC/wCkQhDzJEDt/wBpepH4dajGPsz9MZAFcMcDQjVVSK1PSlmeJnR9jKV1+P3lM0hqRl9KYRXaeed78AtJj1T4hQSXKlrWzQzSDbkFs4QEehYj6da+hmuRdSS2j3kayadE8cpuLlZH8xjiJxuyc4LAAqpIPuCOB/Zb0u0tdCv9blUm6uZ/JRgmWWNSoIUnjJZ+5xhTxxXpH26LVZhc2sKNdssmy6ndeYlBVWLgHOd3T1JK818/jqrlVa6LQ+hy+ly0k++pi21/Il2EvrRVuz5duJkTa7RksMMVJ2kAoSMMBnIHPFXWbfUrHTdljNd2elKFWaKVBIrp1BRic+3LHJwelXPF2hyXkMd05j069t4nlQq4ZVLrggEYwThTkHvyMGqqahFeeDku5tNe4vH3QvBdFndRn964IyWwR16Y2jtXAnf3keg+zIU02GDRpNPmmxdXEfkhd6KY8tlWJkbdn7pPB5OO9c4dPDW6l3idd20mN1dc9xkGujtoGnurO9haFFcgeVeWxXz8EbDuOOBgcEk5BxRcSS3WpzwtbwG02rMhgkz5mc4UnsCWHU56Y71MlcunU5H5HK3Gg20+5rhjFtACvtypOc7T1IyAfbscZrW+HvgqC48TXaQXTrPbW8txbb1Qsm1SAefRiRnsQM9Ode402ZmjiJj8uZSoZY8qACCysTkqenrzgcgmsmxsNEfxBPp+oG+un8hjHYQK8cvnbiwVvUYj3Ecj5QcdK68C25qLZhiuWUm0jv8AS/GjSeDo5fA3h67k8RW9zJHdJc25aGFQzNKjykj5WO4jZklxyBmuQWK3i+OA1nUbjUrHUINGa9t1uUWM3d1uJkj3JwyAYGwZyDjryc34j6lqvg/U9A8YW2vT3NrlLYaak5YxyqoMwkD54z0GB0GCMCtH4h/ExEtfB3iaz0UyRyXT3HkSr/pCgRsrAcEYYMSD229OM17tRWkmcEHC0ud6po6vVNO8MzeIrq71g2OpXHiSwikgsBBG84dU3SFCTx8rA4ODle/FeXXl7ZXXjZvD/hD+0HSCU31kzwqqNKuG2c7dsOCMrgHLH2qL4e+J/DPiD4ia94i1ySytv7S2Q2lpcRtK44+YqVXHQYPQ812aeNfBWuabdapaSPYDw7cHy8Hb9oi2kcHGCGAPyHnjj1rmmnGT0OqnKFSKfMlq/Vpfl3OA+LsEGp+I7FtS0XVdKklgFu0pKhZX3K+1UyxG3eMMGIJPtWHLocOn29pFqF4W04qwJRQyIWbazHuVwTjjgjNez/EjR7PxJ4R0bxf9qmgttMjI8u3YM83mMgCqwPB3bR2PXpXmNrpd7LZpaTeGZzfCCTzZ43xGyBiViLchm5IIbjK0Ql7qM61P943vf+uh6F+z1rkNl4bk8PXUzFbCWUpdEHyDHvOB5n3c4weuMHg11Pin4s+EdIRoorxtSuBx5dmNy593+7+RNfPmtW1zp6zaSqyyWU0zT2cyTYRQAfMiKjHAYZAIGDxXPI27HvWUsJCcnNs4KtR02opHrMLajfTTXKy+WssrSOSfU5rb0uJ1j/eyeY2e9cx4YnN0scbMSsYDFR39K6615QspJ5ryJ6Ox6Ediw6L5TqihS3oteaeNfhxf6xqD32nGJSw+dWyM+4r1KOPeygge/atn7KoJbk8YB9KuliJUneJFSlGorM8Z+Hvwte21I3niCKKeGFcpEQSGb1Oa9Ve4ijjCKoGB09Kt6hJHb20jySYXHOa5+eSSa0W7KeWkjHYPaprVpVneQ6VONJWiRy6VZDWjqltGYru4iKZQcMy8gn3wDXtfgoMPC2mLwhnYzsD25P5dq8egmK2hYPt29SBkj0P51654FvI7uyslGCscAUYGBnvWkJtwV+hhWhyz0Oi1m4FjZXl+wB+y2csh64JCE/0rjP2YfDS29lfeJbhCZLhvs1uT/dGC7ficD8DXR+ObW7uvCeqWllGZLq4g8tFB5O9guPyJrrPCGmRaTolrptso2WkKxZXu/wDEffLZrpwqvURjXqclBxW7/JG6q5jDEsBtG7jkgUs3ywnHGAcCnBPu55C9sd/WmXPMTDtj0zXt1PdgzxluYdjM8mlW91J9x0DDnOTz2I//AF1XvQwhnH7xfLDBPlQYBHbt34zU+i5h8PWNurfvBCNzYBA468/54qG8QR215sRiSFwVjX5+Bk5J5+px7V5VVe6j0ab99nPXC+XLHuYD5gMAYPPv+NfHvizjxRqoUggXkuMf75r6/wBWWRo3VVy3GAPur/n3r4w1EuL+4DsS/mtuPvk1OBWsjoxb0R5rasWkZ2ppbcHPsaS24TOabD8wb619CjxBgDNtj7YGatgdB2FR28e5i56ZqV3RT159KaQEZ4YigcUH5jk96TNQykKrsjh1OGByDV+9tJY9NgvhbvHBcyNtJUgBlAyB7cjFZh5PpXser+MPB+q+CtO06RoYpE04JcR+Sd63AXBKn0yOMeornqzcbWVzanFS3Z481MIzSk9PWkzWpB9MfB15F+Guj2unzLFcs26WQ4LQhyxGARyCwB45GTj0rqI9Xs7zR91xp01sUAZooeVKsADgAjkn+EjjPua84+EWr3Y8AxXdsYd2nMY3YnDqFI79MBWyO4ya6+9uIJtNsr7R7e5ECNgmUiNrgryFbd97P8xmvl8Qv3kk+59XhtaUWuwt9FZyafYzKq2QhffC8sZEqqEWMs4HfcqjHoKyvDM1xZRajaTXSlIpZIbMNCxAaROGDqcgYz26ZNP1OUeKLtbvTVAaKE7bq4YqYyTuVWx124zg++e1L4Fmhs01HUb6Rks47gnyw292l3fKU7/KGPHcYrOmtHf7jSo3dHQWM0mseHrG6NstrOzqkcly4LKEba52MPuHg+vzVQmS10mXytMmRvNQ/uCuQrj5eFPUnnGB0AwOaluNQmuPNj1S4mkW3jaGGPASV0wUdGI4Yk7SccjFY+qa9pEOowq3nCcIrxuVBXI4XDeuGOfap5HfRAn1bG65q32WCeKZJkCvmKRZFaMyk8kgYIBC5wfU5rd+HEFiup3mv2skVzfx6YZIbaJP9VOIyoZMjAJXIxzx9a821y5uLO4M1lcvHZT7vPLxhySBkNg9QM4z711vwX1yWS7v7RJFtryW2knEjpncyISzbfpgV6OEp8s4tGTkpStI7i9XwPpnw503xB4ptorDXI7ZLy6WCNXuTcM6IxAPVw4Ube3SvP8Awtfx6lJoXiS0spl0zStSMPlSxlY0Rg8btISTlyrKxOMA5Br07RPBsQ0m2tvFOtW3iK/u/Omt0uIlTEzkSSGMdWHCnnpzXO+H7vSbd9d0m3eS/wBl3OZ7VkG2FyNphIH8JxkZ7E16OK91p2Jw1By3dvLrcjk8L6LLr39u+EYdAnnWGMXRWQExESK6yKq8BsDv1xir2qeDbO88LroV5pFzHam6WW6u7JET7RH8xBYDBIGQD3GK474b2V14T8E3Hii28LSS/wBqxFrxEuFRolErBAsZ/wB7p2AHvVi60LxXoHhPQ4o9c1V0m1Np47eJDI8U7AtHCfWMMOc/7Vc8ktNTXmTp3cN9/n/maXhDSkk8B+IfBV34gu9MmsZG2LOQhRN25MZ+8p2/eHoalvZrdNA0JbG4ht4bxWR4pnLykshbg555zyeuRVTxxrEOqadfnX9GeC2t4zDepKN08UjYMYUr95fmyD2PFYd2+mHwFpc/hbS4D4hvN9jGZSUbKx7ZDg/dUBdwHqBU7l6U7qOunzOL09xpevCx1u+ihsrpLm3nnBJDBdrxsfQlnXOPpXKaYvm6hBCzKu6QDJPHWt/WdPurvxTp2q3cUF5p8729veor7hllTzGXHTPArndZghtdevbO3/1MN3JFHz/CrkD9BXStjw8UndaaXPQ/BizQSzJJJFFGXwf7xI/pXpltbp5UfBCgZyO9YPgjTFj0OzSaMN8gYlhzzz1rsoUVsDbj0wK+brzvPQ9OnG0SoWhtle6mYBF6fWsa+v8AxDqW5tNRbW2H/LRxy1dO1vCSN8YbHIB6VleIJXWI/v1K9olXBFKE12G0cQby+jvXsL+/e5Ur5rsT0weQP0/OukvZX8iCFvlKxhmAHQntXJxLDN4hiXPmZRvlxgk5U4P5V05iuZHaWYEuevoK6JpWTM4voPtGDpJEe6HH5V6f8NrqNtNgUMCwQcV5TEzRS7sgcHNbvwh1kSxRLuPqDngjJqIJ8rJqrVH0HDNHJpu8YLg89egBrodGH+hI5GC3JrzvRLsvPLFnKEZHPp1r0PSX/wBFXPpxXp5dbnuzy8bHliXT0qvcybYm606eYJjPeqV5OPKc+gNdmJrXvFHFTptsqadcIukWw27pHiVgG+g5z26/rUN3tiZVbJEpO8nqBjAJ457fnU+hrb/2Hb3BVhtiVcE9doxgVDcPApLzXdnluWBuFAPbHJ6VhWg+VHRBpSZh68xt4Hj4d5Oh67c9/wDPrXxV4ohNt4k1K3PWO6lX8mNfa+pNbvEy/aLWVs/Ky3KMx4785Jr4r+JNxBb+PtchklWN1vZNytwQSc/1rHB/HJHVXa5Is8hjk2oeadakAsW6DJqo7fLil3fu8ZwG6/TvXvJnkFwTSXDGOH93GOrU5SqsQPmY9/Sq6uGKwxZRB19TU67VG1asQ8nA561GWprvUZaoY0SbqTf71EWpM8VBoTb6TdzUOaA1DA9q/Z9KNpN+zsT5N0CschIilLJwp4wTlQcZHANep65b6nJCZJb6cz27l0jgjVo1RnYcj/gSfgpx1ryH4AXt/b6brH2OOOSOORJ5Uc7Q+xWYLu6LnB5/SvVp7110KW6tI3Qtc/vGuGUBX3D5HCkEjnbuPqM9a+ZxqaryPqcA08PEyLaNoL+e+kuWsi5Zv7Nt0A3so9T1PPAIzzzVLQzb6bqM7X8rq8Nwsy28gAIO0KOV+8cAZJ4wD61oaldSvqyRKgdXLRNKCfMRgdpyu3dkq2cnPC5+uFFNBH4nvLzTbRbmF0kjSEMWYPyCSM/dOfw3Dpisqbb3NqllsXv+Ep1BXmhvdP8AKvbZ1YxAB2ZyCO3AfKg/TIrBvybue4muPnKBSJycovzZBKj7pAKjGOgNa97b2uoXMiP9pklRE2MqEtGVY7lwc87s85Pb6GhBa2cbH7PsvDJOWZtnOchSmfYMc/Wtlyp3S1M9XpcqxQzhW+042rC+9403RyKWAOCenzc59GNWfA7w2/iW60eNBIt9amBLZpCP3j7RgMOQoyT9FpZr8yXBghVVldCFCEkZVsltxHC8ZHrtrnNC119L8faZq0afbY4ZWx+8C7yQQQCcep6ntXXh7uabMZyjBo9gu9A8T+M9U0zX7zUtKubXRdIN1a2VnI0byyOrDbvHI+6Bu9q5fwzoeseDNY1qa6mF1eparqUsTqyzsJBuJOfvgbSB/tZrufDmueDdD0mXTNf1RtL1WysJLu/s7SRQGjmYsqbgDuIDrhVIYbh2rT1CTSdY+H8mvaDpTyXk+mlYC5zdYwR5BLctjkcnqK9TER5osMPCPtOaL13PNfAXjfxf4s8EXtvp+hpNqBnaFLzzFWNVfJ37DySmRwM9Kvafr/iiWC2m1fSku9J8P300d1qNvMWeaVVKLKsY5IBY54x+RrL8ATr4N1u9sLXSdaGnMs3LBU8pwvLZcjurJ05wp7065twl3caTHqv2TS9Q2Tpauu1pr4kfuS4GADhSy9TziuKdr7HRCU3CPNJ3Wn+XyLviXxBFNqV/DpLJqLwaeLi4aGYAkZOFX1O3J/Kq/hnxD4c1qLVdRhsW023uiwi8/LNMN434I6OxdshT0warfECz0zwjp7NaWtpdala3S3ksKxsqyQyHG1yOSu4FRn245xVjXH0fzPDVrfaRcWjSosVxDF8qWPyszEBRkNyvzDGQ2ahJNaDnUm5tya0/VnL3d1dWPjUeHfDdhp62D3iZIbds+6DjnoDg59jXCyM8viaQ3Wwu16xl8v7uS/OPauh0bSf7Z1jWtQ0t4dPsbOGRZZAWyIg5LmMj+I8gexrjTPN9rW6kjkgEkm5NwwSucA/pXSlo0ePipSdr7X07H0Xp2pwLFHHuwoAxitqDUIwRtZvxrz3w/Mt5plvN95WXdkdq3LZhGpKOcDoK+f8AZK7PR59DrLnUVEe0N9TWBfXQlY9OOMnvWfPfsDtcgfSs+e+Azls+h9KTpWJ5ydY4z4isLjaM7mVio6gqa6FVZgeHYVxdrqDNrenRowKtcAHn1BFehLFsQqcE46Crs0lcnqYOpHyIHc9Qjn8gaxPgfqMjWlqGbOVI6+9aniaRk067yWYiJ8f981wPwWu5Irk225l8qRw2PStcPG9ORnXlacT6x8OzMmoRMfu9Dn0PFen6XcZjPGMcAHivH/C0yyMrkjG1c9MHketep6PKVjJyfYKOn5cV0YWVmcmKjdGheTqHEbjPdMd6xNYuytnKQSAoOMA8n1qxqkruVAZieCCMg9D6VharcP8A2eVdlQYAII5J9PWtZu7ZFGmkkzxTU9X1a61e6jvL+6dYZGRE8whVXPAAHFZ2ppHNEfMUPx/FzVlo2bWb9mwT5xqjqsqx4XdyT+dePiW+Y+pw0UqasjmLzTy0kjWZaKWKGSZdpI5RC3b6V4tq13fapqEuoXzPLPOdzOQTnjFe/wBsrmz1+7RC5t9Mm2gerKR/IGvGdBk8zT05yVO0162W/A2zwM3f71I89cnOD1oRix2cAdz7V0vi7RrfSNZltokO0HK5OeKwI4gzFvWvapzU1zI8WrTdOTjLcfDlpTt71NIdisx6Dge5p8MaxqW6D1qByZpQBwi1tsjIaSdo9TSd6cfmckdO1CjOaljQw0tJSioLENMbipTTWXikwPSfgRPIbu9sVtBJHcSRrLMApaJcP0B+9npjGO56V69Pa3MN5b3FhE9/psjI01uLgK0XlxbigQrySOu1s88g8V4l8Fr54dVvdPQgtdIv7skYfGRjkgfxdM89K99in1iV/wDRo444FtQqI8KiJAGLbfvdQoXPtnAPb5/Hq1Zn0mXSvQSMHxYlvYp/alwlu6GQpKYLkARjIzkAjkfL1ydxJHpWBb30NvfWkjS+VLNHt82In7xYnlQdpPY5KjI7c47vVU0+TSL2C0tbm4drZA81xdsiyqYyCwR8nd8pBOM9Mk9a4s20tpHYJYwtcQrK4BdlVtpHJGB8xAPGSOgxXNTaaaOuorO5Z1q8YXK2LvdyzosZXy/lUD5TtUDCluc9Bx9TVa+t7iS2vEa9kt5B+7eV8bnTquFUYG7BJ7gt1rRt9B+0ieZtNtnmMRjFxNGQW2kBty5GGbsdw6VXv9LurONbK3vjfRxMqeQBvSNy+8Atld3AKgHpgHOTw4yj3E4vsZEUl5BBHYawRChgKoS2A0OFBXBHUNxyc8YHWuH1Yw2epWtyoi8j7TG+xhviUZGQQR0AHTp1FeiahcrJGVvY5Yp44is0Kzfck5xuyxIPQ9e2M1534wt5o7W8gZlb7LLhiT83J4BOT0BHc9etd+GfvHDifhPXvgjomj+JdP8AiBeXdys+p7f9FkVzuEOwupUMQdmQgweMACvQ9I8KaPDZaTraQTxa7EsV9cX8kgDykx/vVZRlApVmGFHXBznmvDfAWB4YFnb6DNLeJthuL6z1D7NcIrsJdgwMurx/JtPQ16NrUd1fRXmgeBZtZttC8uOzMTAuwk6S28fmqXiKIcnJUdgRivVqfDcMI4r4ld/qZfiTyfEFzpHjmDMuh3aSQXNjNIrCYkPh2X7uBjJ5zx09cBbOPXtLutNgazWxmdbm1WKQCYLLIAHiT5QoURns2V5BGcV0nxQ8J2Gh+FIJ/BXnp9isrqSVNwn8m3JAkBZ87Ru3AgHOd2MYNc/pNvo9rNYafoei/bPEMcCLaybk2SQgMXALZXcTuUtjOMc9M8cl1R0yk3LlkvX/AIH+Rn6XBpfjbSb42Gtav/agMcDy3silyi/Mg2j+DcBnHORnvz0fhbT08Uavd6peagkvmaLFd3XkOYXWZjtBTHIGIxuBznPoa5HxJputWnjHVZILNfD+nmDyTbCdUXe0WSymMdM/Nux0wD6VJovwt1ix8Ey+KLPWbv8A0vTBLFFYt5bMxZSEfJ+ZcZPblRSaVtzOEpXtyXte/TbyM2xm1Dw74d1uO3t4nt9QdoQ0rAyN87AGNB90YwG3dDjArM8ZWKXGk6RPHeQ3KKGjcK2542HzFX9Dknjin6JpVrq897CNWtrTUESW223k4jCsDwxyedxzyvQjoc0mm6PaWHhu6iulRtXivis7JKHVoxwCCDgjO73zVyfKm+pytOSUbaHXfD2fPheCHH3JGUD2zXYW6KVAVME9sVx3gKDZawx4+RdzZ+prvNMG9mk+6vYZ614tR++zqivdRja1CiLu2gE1zdykjA7ScZ61v6vMb7UvJiA2KfmIrPFpcSzP9n4Cnqe9HNoJxObELQa5YTqzNtuYz/48K9fS5kaPaY0YY4O6vK/Fa3MFnKwykyrlGQ4wwGQfrXpWiWGqXngyz1Kxut0zQhmSVcgkj86dSUVBSYUqcpTaiYfiiQnTrg4IGCOuev0rhfh1B9j8X3i4wGQuucfj1rX8W6xqtrYSw6lZ20bSyqgaLKkEHPQ59P1qLwwY11uC47zQun44yP61dB8sX2YVqd990fRHgvK6SJ8kHanTPr7V6Zoju9qXJ6gdOee3WvM/B+VsPLbad1vEcY7/AKeteheH3kFkevUDhiDVUHqzmrLRIta04UQs23HmY52+nv8AjXB+L9S+yW5RWXcyjy1BHP5fh+VdV4nuhBYNLvMYTByCR6+x/WvINb1NtRvjM2QijauTn8aurU5V5muFoe0avsU3ZYzJPIcyOdzE9zXL3Ly3mqM2MQxjj3Na2qXSqp3NxXKSXt5qmoRaTp2UM0gjLgeteZyucj3eZQidz4F01pNCv7mWNjFeu0ROM/IAV/qa+bLeQaZfXtnLx5cxTHuCQf5V9qaTZ2un6RDp2wLCieWoHoO/9a+HPEdwlx4g1G4jxskupXXHoWJFezly+Jeh8zmU+aSZtfFpduuqR1KE/rXFWyrjJ4rr/i5KG8QFf7sY/U1xsWWPtXo4H+DE48x/3mfqSzP5nA4XtSMPLi2jgmpFVRj0HWmN8z13HnjCNoxS/wDLMmhvv49KV+IfxqSiGloWlNSWAopM0GpbA2fAmp/2V4ohkaOGSKdTBIJQSoVscnHpjNfRHh64v7IC8jj2ySuzzxNEZdxH3NuzByMn5ugAxya+XYZmt7uC4X70UiuPwOa+nvB88y6tZy21ubl71PMaM8CNGziUemAOg7mvIzGOqlbc9rK5tpxvsdDcXF1czzGeS2ls40Pl27EKHlKkgbmJywORg4HPQVxNrcf6ZdTWzSwzOsbvA6EbFywwMcZO4fMPrW7q8eqaFHPNpscU0BlZbxUgX/WALiTPfqykng+vFcvqn2BbFTptzZyL5Q3yybkLyAYcn3AJHGa8unE9abL7zajbW8Lab5TaXZxhZYlTZnIO5iD0Qhs8AkkdqXSrtroWsIa7N5NcFBIAgZMZIBByrr82OecNzk0tlHfLpptW04IYYmj3QyDaG3qVAbqR82SvtW3pl5H9lbZ9inmDBpXDbPJONrSbj97HoPQUOVhJXOZv7NLm/a6RfJNxKirO21WYZ5EhIxuyNvQ5x1rgvHccJe9FqUVN4WIIoVWXPA68cc/ia7LUA1xqHnWs8AlDRMqSoW2jCsGOfxznpk+lcB4zkZrm8jWTzcuVLHqz8cj8eBXoYVPmWpxYp+6z1j4daPZaV4d0HU7ryf7TtrtTfK84KTI0bogxzlkUjIHYA9q6zxl4kvF1K9vvCOoGxv7S8Je2urXEN4wgUFwMZwq7sycDhR6VyXwqhu0h0jVZoJrfS7G1W5Zpyp3HeyuzEjgZQdf4c1uWfijWviJrDjw5Y3Gh28VtMr300SSoLkjaFXIyylSRx617K1VmOPLyWj/wTK0qz0vWvFfiBL/VRJqeoRFtU0+xaWCFwSMhQTuI4Yk994NY2izeF/DXxX02xsZEZ7VDBHPJcDYgkQthz0JU/L9CO9dBdQR61req6N4Zs7STxDDbRldbW4Nu48oKvIIJbkbSBgcVzWraXa+FPFlt4g8Wx2VzLqNsITbYAkaQKv73yx0B5Xnup9a5Zx1aNXK0YpJaPVljxT401XW9UsrGz8P2tupnhjvb9lLYfzirGNwQGjO1T69BWrLD4ksbuTwfte80oQJsWyUiRoZJDk5dsxhQGxg9QT3xW54jnsJPhx/wkl9ps6RDy5pLKSLbJFtkADKR6HBrI+IEPiAarb6ppOtQafHqGmxxSOkW6eQF8eXCDzu/eZ+vWufTZI2lBxvLmbem3YqeJvC2hyeCtNn1DaltqFxCEkDAT4Y7lVcj51wxyDyOTk159eaK9tp9rCLDUoH0vNteTz58qSRmYhUDHjHXIH8X4165FdeCpLbwNoetgtKlyTZvKf3TGJTGDIenJGPY4rI+NmmXOnlBZrFFpUUwkuY/N3SCeTd8xB52/Lx9aHNqNjKrRUk56aW/zM7wlbOunRgfK7gD6Cui1mY2FgtrbgtNINoAqh4dMcemxXBbJVcg1saRaefdPqNwrSN0jTHSvGnL3mwS0MyDTZbOzS3UZu7jl267Qa0E01ba1WFVJfuTnrW3NNZaau+8ljErc84yKyNQ8RWRBWAvJ1+6Khyb2QWOR8Y2Je0fhlODkivUvBzf2X8OLAXQ2v8AZULA9jivONQn1DVLm2tLe0kSN5VVnK44J5/Su+8TN/xL47dTiNRjHsKxxc37JROrAwTm5HjHxdubiWKC5cgRyXIwPQAHFR+GZ/8AQo5mBzA4b8Oh/QmsD4xahu120s43+SFN5HuT/gK0/BF5E1v5EmD5g2kHvXpQg4YWEjkdRVMVOJ9N+Ep91vZsSCGsl6Dr0xXoWgzKbFRjkN0yM14v8PtRihtrKEtzFB5fXuB/hXQ6x4sk0+xaztZSt1cEhOeVGME/h/WqouybOerBykorctfEnxCLq7bTbJh5EZ/eMuMMfrXCSzBU3E9KWeby4fmY5blifWsPVL9dpUNx3NctSbkz1qVJU48qM7Xb5riQxq5A7mum+FGg7rj+1pISVHyQAjJyerf59657wxo8mvausXItVOZGx1HpXvOi6Z/ZkETC12JgRhOAAP4T/n1oSMcRVWw/XY1isYQ+VJjO734xXwVrUD2urXVvIpVo5nUg+xNfoLfrHNZJHIh6YHFfHn7TOkjTfiQ9wi4ivbZJAQOCw+U/yFell8rSce54eNV0mcd8Vju8VXIzkAL/ACrloTg1u/ECbzvEt43o+38qwE4NerhVajH0OLGvmrzfmy1uyKF9fSmA8Chz+6/3jiuu5yWGrypJ70s3ES0HgcUXH3EHtUjIxSdsUgpT1qGWJmjNIaaTUgLjdIgxnJFfSXwylmutCtfMuUgMcPkyOmfMQKScE9gVAxj39a+ddKga61S2t0+88gxXuPgOSS3t5xJIiuqeYpK9QBsZTjnHJ+bt1rzserpI9TLdJNnodxoLJLdwWcCWlvdIjyoZ97yqyIWjweO2QOuWJ71yXj3TQ1vbbLa3s7aycssCdBFt5IH97GMfjmumuNRvPOubqOMuwhixboofEhHysGPPCjaR1BHpWNq11Df6feT29xJe5UGOJ4tpiDYZVfHCc7sZHO+vHjzxme5LlcCguo27MIGknhF1ICmyTKkELjjsDinabqRub28t5zDbLG3lW8j2+5VGfkznjcyhs9jmue0u8vVhkjuzb7y43SPIAgUoRt+gGQO+a6fRro31vd28dvJceXcRxmKViY9ioOSy9fl5+lXKHLsjOMrmFrlskesTXi/618m6VnIDKB27Z3Nj0qj4JsodY8dTahcSadHbW5+ZbxvkZ2GEA29WyM/ga0bqGCwvZlkiJeN8MGYFEU5Pyg9QT+fHSoPhPfaLo3xJTVPEMVrHpFwk8EctzgRRTKgKttPqAQPd67sKtTnq6TXqereAvCuoaR4A1KzFgNUubyxVZ4JpfkcFXIiT0x8vXrk1W03xJeXvw90bWNA0OBZRdJZz2sUmBbRBsM7ejKRz9Qaqar4u1rRvCd5qng3S4pdN1DUGVb2ecna0pWLcEPIUOOB0Oa53X9Wv08OXjarozaPbxXltpBWxBEN2Y3/eSK+Plbtk54IzXqRL9pGlKy00/rU2/iRotr4W1e58UaHY39z4mnK20BhJKLK7fKxHTa/K+9N0rwvN4n8SS614slaS7toBYC1ZF3InD/MR1IYnDdayG17Ur3XfGFjr+q3Ol6XKGttKuLlQ58+Jd+xW4GSvzD03DBp2v3Gu6zqK3kVz/YWoaRBBJc28MgNxewyKMvgcdOQOuc1FS7Vy6Uqbm7q67f194sWvXGn+NdR+HL28dxZQQC2htZZHkjaHyyxOT0PK59cVes7yG1sra41C6+1T2cEsao5yUePI82M9RnC/jXAR6fqmmeKLjWYFvda1mQyf6bEpeOBSVX5x3+QnPoak8NeBvtus6kb29lkSxuBb+asp/euOXOOwbIyPXNcVWVOnHnk9C6M6jfLy3d38l0Nk28Mmq2kviizElvppjutOfyiIDGzHz/MA4B3hPoaqeLfDOlX3ibXdU0fVmgsUWVfs3nmXznjUMWGTwu48D05re1oW9po95plrcSLA6rc28DyHb5qsN2CcnDDjHTIrzBbpLptQe/2Jd27k+VBlAm+MDYcdemPzqaNZVoc8diMRTVOXJJXe/wDT9D03wjGn9kQ78heDmugn1q1tQIjIF/3Rk1xnhvVIv7LhhIPy8EZxXRWt1a43G3U8feIrypw953IT0LMOpWmWezsXnkbq8gz/ADrM1RryT5kv2tj/AHUiUVswGGaMsjzxqD8zAAD86zrnUtLt38mzU6hd/mqfU0reQmZHhOw1i58e2clxqN1PZxRvIyvwCQOOPqR+Vd34umEVixrK8BQ3Tazf311ciVvKVAirhI8nPH5VB8S78QWErZ4RCfqa5MU3Ooono4NKFJyPnPx1dfavE97JuyFbYPwH+Oa0PBWoKs0e/wDh4+h7GsubSr6e4aa4QwiQl/nHJz7VasbaGykQITvY4JJ619POEfZKn2R8zSqy9u6ndntHhXUH86F5GI3SBCwPQnpVDxFd32l/EG7/ALRvBFI0Aaxdm+SRByV9m45HeqXhy5h/s147pmRJF2hl6huxqPxfpOva0kRujbX0CL+4ukiy6vjq2D14HNcGG5KdX39mezioTqUlKn8S2OludcF3axSRHhkDH2p+h6Tea5Op2lbfPJxjcM15x8PbPUj4oi0XVb5fswcIkRkALnvt7kDv6V9eaFp+kaaLaAxr9lWH7uR93u+PvFAeN3TJo+qcst7mM8wbjorMZ4K8I2djGrSCOPYuNpOOnI/nXbslsswSaQNjbhQMk8cVQeZI7mKOzUSRDcsh4O5iBwP7zY5wO34Ul/e6fY2qTQ3sMEeUd5pJQqKp4UFj03HgDr1q5UV0OD2ze7LOrNDb6UGtolfOQMdsivjn9pXTbk+O45pWdkltw0YbovYgfjX2Qlxp99pV5ChWKRVEjhyFCt1wT0GeSPXBNfMvxG8feCfEX9n3Mdub94/NR1HyNEdwGGz1zjIxxV4aMoTukRVlGceVs+dPEJmfVLiS4jeJ3csVcYIz6is5Otd18ZNLSx8UtNEoCTruwP7w61w5xgGvXw841KUZR2OPF0pUq8oS3THDrSzfeRfSmI2WFOY5kzW5zC9WApLv7wHpT4RmQVHdnMlN7AtyNaG60inmgnmoLENNPWnGkNQwZseCoWm16MqCdo6gAkE8DrXtVs9vbS6fcsphe2mCsUUCN0Y4ZS3QDK8+mfevKPhpGTeTSq+05Ck9+o4Hua9F1wrbeGN0ktywhZFjWLJVpBzv/wBlsk9favLxbvUSPZwKtTbPR9PspYku45FtorOco6zygiRUA5TkgjJckNn2GDWZ4nt9U0zzpbcCSwaMi5VFUgMG4c8gqNpIHB4HJzWlotx9ujW4uLgX9q23dESzFnePlWVQGHXkYIx6VL4gmuPIt2sba1trfylV7ON/OlXCgrknIA3K2dxIIU815lTSSZ68NY2PNIGK3kulGMiEmTzPkJ2RPghh2b07c4x057Hwu+8yW9hHb2sayE3EkEw2yqe6nIJITtkY9OlJqGkxXLl4I3FxAkjCJgEVtoLFMkADaQD1OPxqHQJdMC3kkc91cPaqCUj+ZsrjGRy2cHPbOTniqnJSVyIRcXYxPEEwsJpzfrGLRXZ1jWPcT8rEFgckgDAH8q674UyeEtQ8KN4d1GDT7qXUp5ZobaSHkoNqswOMqQSemDj6V5/qXmRz3VtHiQm42uwBkZoxlzgk5fs2B1GR6Z9K+CqaTY2txC0kV1qcm6a0t5EBlht/M/e+pGWXPJ/ujFd2G0auRF/vNtPMl1+08UX+mT2PhG2tI9NtWa8sWi2TyXh851WONG4AXOST3VcVwvgnQ3m+KH/CDR6tc+INJWxmmvVZhGLWeRR5jKCfmdH2DPrngEGut8Rp481KDS9O+G+pRCy1GzaC5SCMK9mjfODJMx+ViN2ACp9ATzVj4k+F/FejeM/D2s+FI9M0tNM0eWGe9dCIndFJYSkDLFgMgnuDzXqL4bnLWTlVvZtK33eRheOrT/hXfi/Tbt9niaxjga5u4LwL58bhggnVcgOwBC9Og/GkvPE2i6144tPFelWFpBBaWE/n3N0QhuBtGxVxna4xgbgDzxxXMReItc1Xw7NJ4k142+qJb2l1o7G3wZi0jAK5K5YEjJxxwDzis/V9I0+Oy1mfVIv+J5fyGW3ay3hbiFguWRTwyBs7s56Z9Kxc7aM0U+tPbfXyOr8E634z8Zva6lpLW2mWbXLolshDqAfvyORyv5cnHrVvwrp2raNq+raL80mnW188n2ydcPO5XJJ9cZHOa5z4JXVv4d8Q6g0kAOpPvRGidViKDHCgjOcjOR1GK7HWNQl1OUW+fLKD9zZQsBvXqzM3Ydz3NeTmFRJOCW56eBTlFVJP3jyr4peIDZalaxLGs4T51D5wMH2I9a4mbW786dNGPJiW5n+0SFI8MWHQZ9Patb4vSLNrVrgoJDCSyL/CC3H5isO6tm/shZFGQmMnHTNd2DhGNGHmeDjqk5V567HfeDtf0q5s4/td5Fb3GcMjtsyfUE8GvRNMuLVokKThlI+U4DD88181xMytgdM1oWtw8ZO1mQE9VYg1pPLYzd07HLHHuKtJXPojURbNCXvbljCB/wAtn2Rr+FclrPjrRdIhaDSYUvZgMAxfLCp9c/xfhn615gS0nztdFm7GRiTTGF5KyRxKJC7BUA5yScCqhlkI6zdyZ5hOWkFY+kPg3PdXfgmTWtQkJlvbh2XjACj5QB7ZBrnfiBqiLqlnbsQTcXIQD8Ca7ixt/wCxfC+m6OuP9HgUMenzY5/Wvnv4sazJN40RbWYr9hxtZT0c8k/yr5zCwWKxsmtld/5H0eKm8Lgkpb6L/M0fG01rbXAeaVVJXp3P4VwWoamZp08lCoRgwJ65FR3skk8hlmkeR26sxyT+NV0gLQSz9kIH519LTpKO58tUqOWx6b4cn+0WaXvmFbUsFdsZEZ/2h6Vb8Raw1hbSqt0URcErFINr+mD1/CvONF8QX+jkrAwaJlKsh6N9fWmazqzapJExhjiVeyqBk1z/AFNueux6f9pxVLT4iSS6u7+/F5LNJ5o+4ynBQDpgjpW/Z+IvEtv4ig8Rr4gvxq0AVUu2lJcKvAXJP3cfw9K57TgrPgyPn0Tj9a1Y7WD7xjDe7EmvZp01bY8CdRt3ubvifx14j8R6raajfaw0Utjj7HFZkwxWxH8UaqflJ7nr+FL4w8ceKvFmmQ6dr+rNeW0LeYIwioJJMAb5NoG9sADJrBlMaA7dufaqskw55DcetVKnFdBKUn1NHU/FHibUPD1toF9rd3c6XaSb4YJHztOCBlvvEAEgAkgA8VDpJ2wNjjmssycccVpadt+zj6msJxSWhpFts6j47/8AITtf+B/0rzJulFFceXf7rA9LOP8AfZ/L8hIvvU49aKK7keYySHr+NRXP36KKctgW5EtL3NFFZlidqD1NFFJjOs+G3+vP/Xcfyr0m6/5E67+sdFFePi/4yPbwP8Nnc/Dn/kBav/10k/8AQjXog/5DD/8AXGH/ANDNFFeTifhPWonH+Hf+Rd1P/fk/nJXlnw9/5Caf9hWP/wBAoorXD/DP5GVXePz/ACRk6h/yEtK/6/JP51u/B3/kpviH/sETfzjoor1sP8Xy/U5H/Ej6/oen/swf8gLV/wDsKH/0Ba9j8V/8gyT8f5UUV3v+Gzrw+1M+W/iJ/wAjR4G/3bb/ANGiuq8f/wDI46Z/2Ab/AP8AQ46KK4p7r5lQ+OfrH9DhdM/5HKH/ALBb/wDoIroPCX+q13/rwoorzcd8COvCdfU8V+Ln/JQLz/ci/wDQFpJP+RPuv99KKK9Sl/BpfI+arfxq3zOYj+/VqPofrRRXqQPIkPXrW54M/wCRn0f/AK/I/wD0Kiiprfw5ejKo/HH1R9Qav/rn/wB018meJ/8AkZ9Q/wCvl/50UV8lkP8AFn6fqfVZ9/Ch6/oUp/uVPB/yAbj/AK6D+lFFfTM+ZMxugpU+4aKK0Rl1NrQ/9WfqK2rf7hoorsh8KOee5Wu/uGsqT7zfSiilMpDPT61rWH/HstFFc9TY1huf/9k="/>
          <p:cNvSpPr>
            <a:spLocks noChangeAspect="1" noChangeArrowheads="1"/>
          </p:cNvSpPr>
          <p:nvPr/>
        </p:nvSpPr>
        <p:spPr bwMode="auto">
          <a:xfrm>
            <a:off x="66992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33"/>
          <a:stretch/>
        </p:blipFill>
        <p:spPr>
          <a:xfrm>
            <a:off x="974725" y="3325430"/>
            <a:ext cx="7353186" cy="3456000"/>
          </a:xfrm>
          <a:prstGeom prst="rect">
            <a:avLst/>
          </a:prstGeom>
        </p:spPr>
      </p:pic>
      <p:sp>
        <p:nvSpPr>
          <p:cNvPr id="13" name="TekstSylinder 12"/>
          <p:cNvSpPr txBox="1"/>
          <p:nvPr/>
        </p:nvSpPr>
        <p:spPr>
          <a:xfrm>
            <a:off x="8454248" y="3676261"/>
            <a:ext cx="3550183" cy="31700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n-NO" dirty="0"/>
              <a:t>TA DIREKTE KONTAKT PÅ TELEFON: ​</a:t>
            </a:r>
            <a:endParaRPr lang="nn-NO" dirty="0">
              <a:cs typeface="Calibri"/>
            </a:endParaRPr>
          </a:p>
          <a:p>
            <a:r>
              <a:rPr lang="nn-NO" dirty="0" smtClean="0"/>
              <a:t>​</a:t>
            </a:r>
            <a:r>
              <a:rPr lang="nn-NO" sz="2800" dirty="0">
                <a:solidFill>
                  <a:srgbClr val="FF0000"/>
                </a:solidFill>
              </a:rPr>
              <a:t>51 77 61 11</a:t>
            </a:r>
            <a:endParaRPr lang="nn-NO" sz="2800" dirty="0">
              <a:solidFill>
                <a:srgbClr val="FF0000"/>
              </a:solidFill>
              <a:cs typeface="Calibri"/>
            </a:endParaRPr>
          </a:p>
          <a:p>
            <a:endParaRPr lang="nn-NO" sz="2800" dirty="0">
              <a:solidFill>
                <a:srgbClr val="FF0000"/>
              </a:solidFill>
              <a:cs typeface="Calibri"/>
            </a:endParaRPr>
          </a:p>
          <a:p>
            <a:r>
              <a:rPr lang="nn-NO" dirty="0">
                <a:cs typeface="Calibri"/>
              </a:rPr>
              <a:t>Eller send ein e-post til:</a:t>
            </a:r>
          </a:p>
          <a:p>
            <a:r>
              <a:rPr lang="nn-NO" dirty="0">
                <a:cs typeface="Calibri"/>
              </a:rPr>
              <a:t>familiesenteret@time.kommune.no</a:t>
            </a:r>
          </a:p>
          <a:p>
            <a:endParaRPr lang="nn-NO" dirty="0"/>
          </a:p>
          <a:p>
            <a:r>
              <a:rPr lang="nn-NO" dirty="0"/>
              <a:t>Vi held til i 2.etg over Bryne helsestasjon, </a:t>
            </a:r>
          </a:p>
          <a:p>
            <a:r>
              <a:rPr lang="nn-NO" dirty="0"/>
              <a:t>i Hulda </a:t>
            </a:r>
            <a:r>
              <a:rPr lang="nn-NO" dirty="0" err="1"/>
              <a:t>Garborgsveg</a:t>
            </a:r>
            <a:r>
              <a:rPr lang="nn-NO" dirty="0"/>
              <a:t> 8.</a:t>
            </a:r>
            <a:endParaRPr lang="nn-NO" dirty="0">
              <a:cs typeface="Calibri" panose="020F0502020204030204"/>
            </a:endParaRPr>
          </a:p>
          <a:p>
            <a:r>
              <a:rPr lang="nn-NO" dirty="0"/>
              <a:t>  </a:t>
            </a:r>
            <a:endParaRPr lang="nn-NO" dirty="0">
              <a:cs typeface="Calibri"/>
            </a:endParaRPr>
          </a:p>
        </p:txBody>
      </p:sp>
      <p:sp>
        <p:nvSpPr>
          <p:cNvPr id="14" name="AutoShape 10" descr="data:image/jpg;base64,%20/9j/4AAQSkZJRgABAQEAYABgAAD/2wBDAAUDBAQEAwUEBAQFBQUGBwwIBwcHBw8LCwkMEQ8SEhEPERETFhwXExQaFRERGCEYGh0dHx8fExciJCIeJBweHx7/2wBDAQUFBQcGBw4ICA4eFBEUHh4eHh4eHh4eHh4eHh4eHh4eHh4eHh4eHh4eHh4eHh4eHh4eHh4eHh4eHh4eHh4eHh7/wAARCAFPAc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6u2nvRtrSkt1PSq725zxXWqqZhYqYpasNCwHQ0zy6rnQiPZmnLGx6VOkfFPHy9qhzAijhJ6057ckcCp42HtUwcYqHNoZmNbsBnFMAK1rnawqncxqWG0VUal9xNEEY5yDUwYrTorc4qRrcgUnJARmU96Z5uetRyBgelNAJppICcNUiGoIgf4qsIpNRICeNqlBBquin3pdzK3tWbRUZWJZThTiqyLnkmpzIuKYSpX5aaCTuwxSMTmo3ZqYHb3qrEFxDxzTiuagib1qwDxUM1g7jWQEVH5IXpU24UZFK7G4pkY4FL+NDHFNDA9KZGxIvWnUxKfUmsdgooooGFFFFABRRRQAUUUUAFFFFABRRRQAUUUUAFFFFABRRRQAUUUUAFMmkEUZdgxAHQDJp9FADVfcSNrAYHJ71HLcRxzJCd5d+gVCQB6kjgfjTpIy0iNvZQpJKjo3Heq955se+SENKzLxHkfpkigDnvGus6fFGmn3FwIkusxPMZPLEAyCCW468AAcnPHevln43/DHVLa/vL/S7qbU5Z75lhjRQskbugldmbADKB/ESMc+teyfE3xL4bW6PhnULy+eK7ui95IjFniEa5KQgAtv5BOOBg5IOK4XRPFlhf+FNfuRqWo6zHp0skrBpdzi3kgCqJSv3tu0IQCD1z0NU6aaGmfS8c7YxmrEUy/xVlLJThLzXS6aOdGrLJEB/hVGWZc/LUe/dTDGaI00gZMlzg1YZlaLeKoLGc1PEj/dHQ0SihCmTFBn44NLLayDoCRVdo2XqKaUWBZS496lSQGqSRuTwKmCSL1FTKKA0I2XtTzzWcrletTCb3rJwZSY+aI5zUIU56U55zt96i8/5uapRZJcijHcVMFHYVUiueKsRSb+lZyTLi0SYqKbO3ipqjlBA4qVuVJaFTnOKmjj4NRKV3c1OJF9a0ZkHlgimPFjpU4rK8Wa7ZeHNEl1S+3eUhC/Kpbk9M45xU3ZXLcufdPNSBwRXG6Z8RvDV+yJ9stxI/RRKAxPsrYJrp7W+srxM2twkhHVQfmH4dae5Nmi8mKdUEbGpeccVLRSYMuR1qPa2TU60uKLlclyGMnNTCjaKUVLKjGwUUUUFBRRRQAUUUUAFFFFABRRRQAUUUUAFFFFABRRRQAUUUUAFFFFABRRRQAVS1yCe40m6htZPKnaJgj7AxBx6HirtFAH51/FfxDqs/jG8vLG6vLN7PKboQYmXChCCu8hRjcNw5bPPt2mm/D3VYfhdqXjjTdVsItKuol82xtFZTOgKK2GcfL8xbA9zjivp3x38KfD3iq6huJ4YrdoJDMoihVfMk2kKztjLBSdwBOMk15jqFn4XvrzSPhLHqj2t8sWb9rSIJ5rRqQI2GPvEkEkHrkmnC9tdxu17nt5T0pvSrKbcc1E+3dXccwRtg1MrHtUAWnqCDQBKGFSwTbWFQcGk79aTimBq+chXI61HJtccrVRG296lSbnmsOS2w27ksQCHpUrldvSqzzKT1phmIGM0uRsQ5vmyNtR4OcYqRJAevNWFEbD3qm2gKTK3vULZzWsyqR0FVpotw4UU41AaKsZq5bkhhVXaVPQ1NBv6056oEaIpG6VWEzBwO1TBs1z2sa8yZBJCS3GaaUZOtXBSkA9afOT7Mpq7Co9QsrXVNPmsb6FZreZCrow7H+vvVt4hg4qJQVanoyLOJ53ffBPwbeThpVvPJByYxLjnsQ3UVoaB4UsdA8eQx2F7qbQfYJJfJnuTKgbeFz83PRj3rulPHNYed3xDVf7ukk/nMP8ACpNVqbLLtBoRqmYAisjxNrNroWnvdTsg2gsdx4CjqTRcn2bua60teJD9pbwCqjda62zZIcpacDHUjnmph+0l8PPPEfl60Fycv9iOOBn1zUmqiz2eivGov2kfh29wYyusooBPmGyODxnHBzU1r+0V8OpncM+rxBejPYthuM8YoHZnr9FeUw/tAfDmRC32zUUOQArWT5YEZyPanQ/H74cSQCU39+hJxsaxk3e3agLM9UorzMfHX4a+Qsn9tTAsAQn2STdz07VYPxr+GoZV/wCEiQ7iBxBIQMnHPy8c0BY9Eorz4/Gj4aiZYv8AhJ4Mt0byn29cdcY60R/Gj4ZyXBgXxRb7gCSTG4Xj3xigR6DRXCRfGD4byGQL4qsx5YJYsGA46445qS2+LXw6uI3dPFVioQ4O/cp/AEc0AdvRXJw/ErwHND5yeKtM2ZPJmx0+tSS/ELwPHCs0nijS1RgSCZx268daAOoornf+E68G7Y2PifSQJMbM3S85/Gnt428ILcLbt4m0gSsdoT7WmSfzoA36KxYvFnheWXyo/EOls+M4F0nT86lj8S+HZGZU13TCV5b/AEpOP1oA1aKy4vEXh+RWaPXNNZVOGIuk4P51KutaO0YkXVrAp/eFwmPzzQBfoqsuoWDRrIt7bFGGVYSrgj2OakNxbjGZ4hnplxzQBLRTfMj3bd659M80u5c7cjPpQAtFGRnGeaKACo7qZLe3eeQOVQZIRC7fgByakoPSgDGXU01IqdKuh8sgTcyHY/y5IBxyQPyPFeL+M/AtrZfGDRNZs7q/3ajqgk1FYofJ2loXIxOMYBwCUz1GcV73Z20NpbpbwRhI4x8gA6Vl+LtCtdf0ttP1BWa1Zgx2MUdGHR1I/iBxii9tUNdmV1cg0NzzSQrk81OyKBXecxEu6nfMO1N3gUGUEUAKWJpPmJpAacGpgPQcdakqIEVIBmkwEkyelIqtipBGTTGyDikA9VPrUiF89cVAGIPNPVsmk0BYHme5pysV60kLcVP5auKxk7DSEDRsOcGnLjOF4FILdc9aeqbe+azbQ+ViGIHmmlWFS5pjuM4oVwaQiswqQNn61GvNIzbe3NFrgpNEpNMlXIyOtMEvrUqncKLNBe5BGH96yYlP/CwpW9NJQf8AkZq3xWJB83jy6/2NNiX85HNJsuMbGpqV5DYWj3Ex4XoB1Y+gr5V/aR+Ic11M3h2xmb7RMR55TkKOcJ9ODn8a9F/aQ1660jUbLyNXurPbatIkMWMSvk4HQ9duO1fHmoX01zqV5f3Ud59oc5BaJieevPr2A/WoubRj1LHl7Aq8MGOAQcEqpyxx6GmbzjG1xlGYncD1PH9KrT3UAlm8uO5KiMBN0Dfd79uv+NPm1CBnlVY7kIUXbiFgcD+E8df/AK9I1uWo5V3tlmQ55OAeMUQThoVXeOQCSQOMHtVUXMcj7vsl44bDj9wx2/7JwKjN1brKmLS6TLHO+Fvl56HimBqI/wAiuhB5JwCc7e361LG0ilcjj7p+bPzHrWMl5biRMwzqucEGFhj68cU6DUYPMClbkqW2n902R6E8dKQtTaDKrJuL7GchSG6EdvrUi7dwUvL5rDCMcEMO4+tZUGsWqtJHJFN5buA2ImyGHR+R0+tPOsWvmPHO8hj3AApGwIP99Tjp65496ZLuaJZ3HyqM8kpjqvqKWKXoyvGCPvA/eU/X09DVB9YsMlJbhpNjDbIisGU+qjHT1HI96cuq6XG7LNdL+7IxLGCDk+2Ofccj3oJNcqyAbW+QkAsB0PbI9f59s1OozhfMCq3HyklSO/PXH6j6VhtrWkRzSJJdA7QMyR5PB7YwQw9uQPXpUn9uaerzRjUIwuAxbOVA7ZHf6DOKQGxubfxKfnG5SzD5h3IP3T/L6GrcTp91sIwQMMr27Hnn6HP51irrGmo2G1C33bA5/eArjsx//XuFTLrVjhF+224bmUEOpG3+8OQR9Tg/WgdjWCxlgvIOeU8s8HsPrzn+WKYExwfJJBIO7rn0+vt19u9Z66laBI1+3wbZFJjxKHDL3IwQVHPJO0fWkN1YyIm2+RvMUhMOHEgHZOh2/kv1pgaBkXlo4kO4HgY59frx1Ocep7VIkjqFMMKBMbmJwMDGA33eh6Z69lA61nW1xZrtZrxdrHaCrqwlI7L03YPU42D0py6lArArdITvPKuHy/oh/jfHViML2oKLizupEZtcncF+XAIb0/3sdug6nJqaO6jARUuCm0nbkbkwOp4J+RfUjk1mLPCULGeMxg+WSjBsE9Y0P8Tn+JqtCa1jeSRo4pEj2iUIdyqR9yBD39SaYaFsXBaEsrJ5KIH2g7vlBwoPHDM3P0qXMjXEcclw/mCRIzls/MPnYg549KrJOqSG5uI4gIczTspHzSnhIwR2HFO86KHzDLcxNJZ27M+ed08n9O1AaFh9R1JovtIvJ5CYXcN5rkqN+AeD7VJ/al3FdPJDezwv5zRBg7Z5XKjPNVZVsreK7hZQWtrKOHK8fM3U8cU6+laOTUHhkw8C27huoHvQLQtw+ItRWQzRapMgdA7slwVyp4YfgeetWk1zXVVrddTvP9YFkQXrYZgOBnP8Q6e9ZN7MkM915kUL+TKsvyoVZo3HzdOSOvSmXEMMIlVhOnlMpZUUnfA3RhgAkr9T0oFY2BrmvLF5aanfmM/N8tw+Mg8kgN1HAYfjSSa/rTwCAaxq4iHY3cvHf+9+vAIrGlSSAupkZ2jfL4XBdT0lXoD79c1KLeTEgns0CrHtba4CBT/EoJwVPdcd6LsLGofG3iYQRR23iK/KnKx/6TIw49CG5/mPemax8Q/HDQpcQeK9S8yACQg3LjIOPf8Az61zpgtY0Vkf7NDld8bbtkeM4YAgEAkjqOMViXbRjUkV5IJ1YsWI5CAnoD2Bz39aiUpW0E1offKsw6VIGJHNQopBwalUkV6JyAQDUTcVKWz2ppANFwG4J6Up3DsaniRcU5l/KmBWG7salQuO9SbVoBwaYDhIcc0b1NOUoetS+VGy/KRUNpAQfLnrT41BPPNKbdu3NCxyIeRSbQFmOHjK1MAUXcTgDrTYHAHNQ65dNaaRc3EeN6oduRkZrnk2XFIsJcIyhgcgjII7ipBIpHWqWj+dJpUH2hUWZU2tsOVyOMj8qsEEUrJjcmibKmoZV7jigLu6UOGxxmhKxLdxYuRzT9qnqKhjD7u9WKGOKEMaHqooWMKeM0eYAcGnBhU6l+6GKwbD/ke9VP8AdsbYfm0n+Fb+RXNQ3trZ+L9cuLueOCKO1tQXdsD/AJan+tBR85ftxy20mr2kLa3Hpt3BYpcQIxwZ/mlBUevUfpXynb6zqTNiXVYl/wBplzX1z+0xY6N8SNbsfs4kUaZAyLMybfM3tnjvj5e9eIan8IlVIjbzElpAD9MGsHVimaxg7Hn7ajqDAbNcsTg5wDtz9c0j6lqxPGqaaTj/AJ6gV33/AApqRhxKfypjfBq5A4l/Sj20B8sjhl1TXEHy6pZD/cuB/jQ2qa7gN9us3/7a5P8AOuyb4N3vaQflUbfBzUMcOPyo9rAOWRyceteIgcLNa5/3/wD69OOva+uNzWbHpnP/ANeukf4P6oB94flUL/CLVVPFHtoD5ZGEuv64W2iOzJ/3j/jSf2/rUKqslvayMAPmLHJ/WtpvhLqwHb8qif4Vaug5B/Cj2sO4WkZ0XifWycJZWmRj/PWlk8Ta8CFks7YnJrMi8M3HzKyDKuyknPYkf0pzeGj54jU/Nk84ODj3xVcyK9nKxoJ4q1oHizh/BqZJ4m1Rz+8sYs+z1UbwvIoJzngfxVC3h2RX2hnPJHytk/lijnQ3SmjUh8VajDj/AIlkRHu1WJvGF/JEFk0G12juBWOPDdxgYFwcjI+Vv8KRfDt4zlF83qQeWFHMhezZdbxG5zv0WL1PA/wpD4gjI58PQD3Cj/CqQ8O3Ri375cAckkimf8I/ebd26QLnGQxNHMg9nIt/23EGH/EkRf8AgC/4U9detAMNoKHnghFH9KoDQbwruMkgHrk019Guk/5bODx/FT5kDpytcvtr9p5i7dDjEfU5TnPqKl/4SDTSu1tE75yFHX1+vvWZ/Y2oZIFw+Rn5cjI/WmnSNRDEecx4yfmFHMhKEuxfOvWJkZTpR8pjubk5LevB/WpF13TD5gbT5sNgufMbJPb+Lmsw6ZqCc+e2OejDmopNP1BcHz+vTnmi6DkaNs6/pLiTzbe7/egeZ+8f58dM/NzT5PEOksG+S/DSAJIfOflffmsMafqWR+8c+2KDZaoGK9fooNFxcrOgTxFp43f6ZqC702NiVxlfQ0h8R2a8rqOo/cEZAlYfL6Vz5sdTHVR+KVDLDfxqSyY/7Z0XQ+VnW22p2oszqAvNU+yxkW5kEpxkgnae56H1pqeI9NiCtHqOoho1Kr+/PKnsfl5/GubM2qQaF9lVV+zyyee3y55AI/qarwQalM4VY4gSM5ZQBjGaZB11vr1u4CLrNzhQQoeYk4PVeV5HtStqFmtsYrWcpgD7rHaVPPJ98CuO8vUFPEMZ9woq/pjToWa4ihIxtEW0/Mx78GocepE2fp9vFKW4qJV70pYjtXo3OUdk09c/Wq/mGnKzNTAtjG33pM9uRVcF808l8cEU7gSAc8HNIDzzmo1lOenNTK7N2H5UXABg1KinHBqIg9xU0LDFJgTRsw65qXeCaizkYxScg9TWbQycY7cVh+P55bXwjqE8cbyFIi2EUsfyFbKOR1xWV431AWPhueYsFT7rtjOFIOaiSsNF/QrlJNLgkTJVlyMjB61o8MPasnw3IJ9CtZtynMYwR0YdjV7eynApct9gbJQrKTigM1Kjk9uaCxB6VIhRu9KUtjqKQSLil3A9DSKuN3q9OXHakwq9q5P4xa/feFvhlrfiDSmjW8soVeIyJuXJdRyO/BNAJXZn+MPiTY6XLPZaZGLq6iJWSR/lijI659cf5NeMaz4uvdY1eWazifVdRkxucLiNQOnHAAHrx9TWLe+f4g0G21LUJna4vXW4kMZ2rvcbjgD3PfNd9punWWn24gs4UhjBzgdz6k9Sfc1nTg6reuhrOSppdzkhb36wzTahIJLtpFD7TlVwOFHsM/8A66yvEus2mj2sU12WVWk2gKMmusf999qPXFw6/kSK8k+PRurXTLK4tYfO2z4ZOe4x29/51xuK9o4nVGXuXOmi+Ifh3Yvz3Q45/cmpR8RPDv8Az1uPxgNfPMerayTgaNIcegNSnWNUUfPo0w9eDW/sUZ859DxfEDw6zD/SJBn1hNTjx14Zwc34B9DE1fNp8SXCnnTJc+mcU0+KJ+S2ly4HU7qPYIOc+km8c+Gj/wAv6/jG3+FB8a+F2x/xMYx9Y2/wr5sPi1f4rFv+/gpB4uU/8w+X8JB/hS9gg9ofSv8AwmHhk/8AMUt/xVv8Kcvi7wswKtqltj/db/CvmxfFYx/yDZv++/8A61J/wl0a5zYTD/gY/wAKPYIOc7Sfy5ri78uCdlaeRkaNeGBdiD09MULaF0YiJh975XiXj3Hy1BojSXOlJclxb+acqrdcZ7nFaBaGb5XaJ25A25IX9KwcmnZHsRhFxTfZEBsyqn5Aw2d4wMdP9mmfY442MgjUMSSr7ADnHsv+c1YW3DucyIwC4GcjH6VNIuCuJCpGfnVAc8Djp/nNSpa7luPu7FURKEAdjGxX0zu5+n+cVI1irIsZZgeP4M0hTESjcVO0/NtHzcn8v/rUqkn5YYY3Ac/LvIPvTfkyIu/xL8CMQQ7Np3uoUnhQMDqahMMLHcJCACMZUAfzq1HdEBY2hVnK8AMcjn61MocyM8KnzDICZC/AHfjdRfuxO7SsjO8mFgJGCK5zyScH9aTy1yQsQ7A/N/8AZVYZpt+3DAZKlxcrjt2z1qUf6slZuDgHcc/j1obaGlFvYo+W24gnCgE/6zp9fmptxah4mLnd8oxtk/nzVszWTvthuo9xYjaPvfzpbpkRCJd7rgY7Amjmdw5INO9rFH7NH5bSMQuCxxng8duf88VFF5DIGMUpBXGW4HXt/n1rSkjA2bIX6k7Q3yH/ABqYLugAeAjA+75QIHPbir5u5l7N/ZM/yVV1LRnBfruG/H5Uk1pHtZobdc7eoQMf5VckWTcD5O5d3DNEAf8A0GnNbI0TYt4U+X7yRnn6/LTVyZ2Wxmvbu8ir9hViu7P7o4X6HbVS/sw8Mh8sMRGcgjAH/jtbqWygMrLHGASdqA4HHuKpXgiNtIu5nAU9EGQM+mKObXQFTfKuY51LMTeH42cAExsvHJznp0quuiauFA85xx/cWtuxSP8AsVC2Rw2G2n1/SuhUSMo2ooGK3g27nBXVkjhG0XVlUs0z4Ayf3a0X0bRkxwRsqsi/K2CysByc+/px1ruyJMH92CPSuQ1K4aW5HmFotpZtq4IUdjkf/qpS3OV7H6OKSR6U9du3k/pVWKTPU08yYPevRMSzsUjIxULZ3fLSiQbc803zBnqc0wH84+YYpOT0NGfM6GlWPA5ouAAAHJOTT0bnGM0qoByeRRhQeKLjsTiMMvcGmiHacqTRE2Gz0/Gpy273ouFhqsympt6sBuWmIjt93H507awyDjNS7MBjkA8dK5z4iFJPDctv5m1mIJx6AjJrpD/tJXM/ECCxk0ctcYVlBMTFsbXJAH86Uthrc2PDltcQaHaJJN5pMYYHGMAjOK0F80HOzIrN8LKW8Oae3mH/AI90A/BRWpGrAj95iknoJ7kscrfxLT/MVuxpV3eoNLz6Vk7DuxoVM5pQBRn2NBK0ALWZ4v0iw17wvqei6pCJbK8tXimX2I6j0I6g+orRDCqutSeXo17J3W3kI/BTSsNM+WdM0oadplhp0khaW1EcDEMcMy7VPH1FdqZGrnPEMkdvqtw8jbUjvXZj2AWUfpV5Nd09l+WWJvpMpqcNUjFPmZdeEpNcqKsNtve9bzplzcyHCtgda4L4r26q2jqxaUG9jJWQ7h95fb3r0S2kDpOy8B5SfzArz74xP5a6U/lyS7bjdsjUszYKnAAIJ6Vyb1LnUrqFijFBG9/OPJUKFUDY0gHf0jNW49PiY8K4+rS//GK4+/8AESxrM0el6jC7FcebayKOnqZKor4uaP79jN9Akg/9nrrckjBRbPS/7Em/dmK4AG8H5ZZs/wDoisbxL4dEVveTPqF3sMDu8Imk8s4X0KDrjn1zXEXHi7eY9kFzEQ3+2e3uTVC/14TwTDfKWdCAHB64+lZ+0L5C9oUOl3VndSXlhYlkG1fMjUnpnjcRV67/AOEYMYWPT9NjOOSsURH/AKHXIW11thlWRiuQMYIHb/dNSxT2wRc3m31+7/8AEVPOy1TXc0BpWm3t6IbSOxUYyfkjX9fNqlrfh+3tYJJ1hsjsmAIWWM+nYSk/pVq01bTbUMROGbHULyfyAqrc61b3ELxR3ExdpVIGGxjj1NQ5yb0K5IpGzolpENMikkLuTkrGWG3qfarK8BVihRQDnAbj9FqvozbNIt/NhRsk7VK9cnrnHvVloJmK4hTocjzAo+v9awbV9Wesk7LlXYlCs42tGhJHIwSB9KilWVFAe3hY5O1uhxU0LttWM3QGAMgSZ2/41BEjSyK7oyEM3z+duB444z/nNRE1qWaVtf69CfEcFsGLZfBwQQM8/wCfypkc9x8zRwlVB+bNwOn6+9OupVWAf6QYyB3iBz9OarKkjN80jsSzDbtC4+vP4fhTS7kNpPQuIZnQM1yVT+6Duxz65pZIxJGFklOARyFAx9fmqtBOin955bgLztcjH61PBdRzCQQeW2CMlMkAn1yf880mmXFx2IJpIYRs3xse5Kgnt70m8lCVCD5Rje5Ax6gVIi3rqWSSLduPVQR29+tNZr5SPNEYCgZJPB/CnYnmK6rmc+VEXO7JKpn9avxiTeQybyFG0OuR256VBmRpPmEa9fnG7P8AKpEBLlRtJHUsDjB98U+bUzVNWuR73bcs/lIRuwGBAx7cVFGyzSlQsb/L1O4Ec9vl/wA81NdNbH5druy5OB0/9BpqpCqBwiK2MkcZHP0qk0lexHK21C+hLujiAZnlK9M8Y/lTWaERlnV1jI745/SiMN5bbIgQe22nRhvKKs2AGPVQOh4/Kp5kjZwkyJYYrlmZrOMxpkgFc9ueo9qim/48mWKFVRUO0AAY59/881bdnOQk20r2B5FVNUCyW7yTMzsFxwOn60Xu9SFBrWJmWkbNoR2EggMeGA71rG5vEQN/aF0ABk/MD/SsrTiF0Td9oEQ2OMEfeqvc3N4S0ZY7eh4reMtGebXjdRN77ZeSDZ/aVwwI5AI6H8K5e+uprNY4UvVSIu4XgZUdwR+Iq1HPd+UYo12jHAAwc+1ctqqyK7SSbsxk5Eg+bd3oi22cdSLR+l+5/wC7TgW+lOWNj6UFeeTzXrHMAU+tSAetIEOOxo2g9cigY/aw74oXcTy1N6dzUiuvoKQEsYXHU08MvZefpTElx0/lUnnZGMY/CgYAM38IFV4NV097lrVb62M6ttaPzAGB9MVYDYPytxUiJFKw8yNX57rmhjRUOsaYusDR/t0Jvym/7OrZcL6kDp+NaKLu61Q0DSrGCI3ENlDHK0jkuqAE/Me4rZCjHKVm5jsQurKO/wCFcn8U7WO68D6hHLGjjCthxkfKwOf0rtFQdq5r4oBh4OvguwZjK5f3IH9annBRNHQ4/L0ixjXaFW2jAH/ARV/AzzTNLiH9l2mQMiBB/wCOirBjz16UuYHFjMsPuqKcpbHI/Kjaq+1KRjpSuSHPuKjKtu70PIwNMMxA6EGmkxMVuvUiqPiP5fDuo5bpaS9v9g1ZM+SNwrO8UzAeGtUx1+xy/wDoBq+VgmfN/ixVun1SN1DK/wBoyD3yat3vhTw/FYfJotgoEeGPkqMHH0rK8S3sVrczrL5hM0ssYKJuxknk+1QnxZdrbvGGt23KQzFWU9K5aE4xvc6qsZO1jf0valkFXouAB9FFcL8X7TUb5tHi0sxLcmdtvmgFeg65BGK7LQLuO801ZoclS5XkY5AAP8qwPHF5DZalpFxcSeXGJmBbYWA4B6AE9q5o25zZ/Ceaa34Z8bWwH299Mw5GPL2Dn8FFVYPD/iM4zcWo/Bf8K9N8Q3ltrUkH2GZtig7i8Mgyf++aqJpcyqMzW34uR/SliHO/uFUVG3vHDHw74k+VxNa/KSecD+VVdR0fxMttJ+6tpflIwHOTn0r0VreQ5XzFZvbJH8qii0fUDPHKI9yCRGbnHAYE9fauaPtr6r8DeTp20f4nkEGk+IGWVDaGBsAkb8cY69qG0zW43USzGMgdzmvX9d0a6uLvz4IV8rYFOZEXkexINc9faHNvzJJbJ7GeP/4qtajrfZRNP2X2mc9oHhnxFcRSS2lwkikjcdgxml8S+H/EWnaRJcXUccqGVcBYVByffr2rvvDN5Dpdm1uwSRi27KTxen+9T/FmprcaK2YMKrq5LyxkcewbNTT9vdc36DqOjry/qef6d+90mzRd+Qq56jPHNR/Z1b/WXMjnpwBxz9ef/r0Wn2d9OtImhhlUIuAytkEgZOelOaxidx5kMD8YXaCu3n64rSLSOydNya0v8y1iKJVy5XGOSAP61LDNH8rrtdgxwc8Hj6/5zUdrHLDKzLtwSPukYHX3/wA4p8U14sh2gxjn5jcAjGPTNZ9bnRFtRs1b+v6/yGy+YsrOoi+VeFOc8ge9EEyzuxbIZGbbg8j6881C00kjsP3xYEZG/JHA/wBr8aQpIX8ySYsob7vk/MB6ZzV9LGDd5XWxYWW8XAcswxwYyBn9aZOrylm+2OGyOPMbAHvUSXUafMqSlcAKQuB/OlDr5h5dmOCVEvA/Cmm0TJRl5kSQ21u26W7ctnONzEfkathkClomYjjnOO3vTEVAQGWSQHp8xJH6Uk0s0eVjtZCCerIWI/Jal+91NIfu+lkRNIZZMSMdvJLJP1/SrFvuVn3xSlCMDLbsnjH8NRlmyQFQRnOfMj2n8iKSDcXWNmjKDr1JJ/Lim2ChqncsSSS4IEIXPQeUMD8ccVnSROJPMuI4XI6htvT0+7V1IjIiyI4IAPAUg/qKZH9m80iYMxH8WBx19qIt3FOEWkhsF2OfJWFAD1DsM/pVkyt5fmFixxwVQEe9Qv5ULnYcq7/fbAx+ApnkCWNlhdHOR97cR2Pc07K5CvazFiktpJGUbgxOCrAZ4qK/FqsTsWyxXgbjj+dW4WZg6KAm3sH7+vJqtcWsyxuzXLMAh+USAf1ourjUXyqyv+BmWWG0Y5iZgFYgg8Dn61vX9+ILUMpspCNv+ss4zwe/3RXP2kyx6OyuWGUbJHOOat3ck80SQrcJKgUchMYx2q1KyZxVYpuNix/a1wxAjtdNVmGQy2aqw9wQeDXK+LLmaeFWa1t4ViIBkhjKu3+8c5NdHfBYrNJIh5LIo3yZBwfWuP1q9iWCYTM88rD5SHxtPq3HJpUZNs5q6S6H6MaX4n8P6mitp+t6ddA9PLuFJP61rBq+R5/AdnoEMNvbXc92+DKHuGHmBjDkKCMcBhmu++E+ueNrrWtOF1rE8+mvefZZo5nDtkLuxzyBjuK9WM7o43Doj3oSYp24d1p23jpSeWWPeruQJlPXFSLtPY0wxYPApyq3pSGPC4//AF09QPSmKG7mpAV9aAJo/l9B9anTaSP6VWRkqVGVeaRQuiMDp0XUZLf+hGtAY7CsrRyBp8Qz2J/U1oIy4rJoonHSuR+LJk/4RCYRhG3TW6lW7gzxg11YYeorjfipIo8MN5kXS4tznIPH2hB/WosXc6rRVlj0u3jmjWN0jC7VbIxj1q5Va2k/crlCgwMA0rzADjNNRYuZEzFcc8VE0yL3zUDzAjvUbSjsKtUyHIme4XstVppCx6YppkNQu7N6mtoxSM2KwbP3jUV1BHPazQTL5kciMjqehUjBFSBGanFHKNwTwa0bEkfL14wm1aItyC8rfqK00gj2/dFYisft1sT12t/StyF8rXz8leR6t7ITSQFjmA4HnNTbu3SbUbMOoON55+gpumtjzx/03f8AnUu4f2pbeux8fpQwNA2cJGfLXPriopLG3I5jX8qtbsJUEj4BpcoczKjadbMf9THx7UHS7RgT9ni/75FTh+DUsb/LSsHMUBounHlrG2J94x/hTho2lj/mH2v/AH6X/CrjSAd6XeKpIVykdI08ZxZW4+kYrD8R6Tp4sJ2NtEAEbPy+1dQzgisHxg+3QrxvSFz+hpMqJ4zaQCOzt1XUNyhF+RXx26UlwzMQouJcBRkbc9x3z74/GmCSGK3jcEI6oCQW56c96UXSzAyRqksxUZCueACOoz/niqt1PQ5rLl2fzJ5ZvuLudckA/u/lPHrmh5rWE4mkMbEE/Ocbh6jmo/tytJtaIBtwBG75R+tTeU2CWRRkHB68e2T161K8za73iVtqtIf3jFTggqxDAED0P+RirESKqFFWV8t97cSRUbmRo28tjGNo+Z2GD+X+cVMZRGpj3cEE7mBP54FNtExTd2yOSIE/KtwowPusNv6mph520MAq4IwWGMfjUDhWB8xYnJA4QNg/pUc8SqpCtgMc7VYAHA9xRZPqJNpXtYskxTfJM6Bj3Vjx+OKIY0w+xztTBywb9Mis22SSRgqxzsm3IzIvBz/u1dMnlrtmiumHAB8ov29lqnHSyM1VfMpSVh0rRMvmLIW2k/56VFHdZZfMyFxnO7J/lUdvbxyRLPHGtucYIaHGfzqy0uEEW9ckAYAC7vfNTZbJFxlNvmk7IbIZPLzERNwcqy81BbhpLcRyKikA/Ls4UZ96klj27TtGwZZ283cR/n+lLbXVpNIY4ZXJAyCsecfmaabtoJ2crSZMhlR1+dXXdjO5VwPpnmm7pHV1WR4l78hsn86S2kjWSWMSGXcxB+UL1/GpLhoxAYFEajg4Ytn9DRfWwct48wo+z4KNKQwOCBwT+tU7tvKjcxybEAPBUZJ+ual86bkraDy1OQ2MnHfv7VDqU1w9ozWtu/I4ckY/Hmi3cOZNaFLRLeS7to4MACRtrHnua9HXQ7yNNomgIAwN0P8A9evPfCL3Sy2qo0XEoMgYE9/avajgmri3qefXWkWcdf8Ah6+u7Z7eSe2CuMHEJBH05ry7x9oNzYywwu6Mqoyo20jcAeS3HPoK+gdvNedfFWWy1DTZLYNKHt5Bn9xlWPI4brkc8DuKpJ3ucc1od/qunzWcVtDFe3lypd5F8yRiWBwMAjt1o0/XNP8ADJtfGKsnmW07q1h5mG6cOfbLVX1GDTvtVmsMdsGSH9wqsAAvyFQOc9MCsPxy2jXXhSKVBOmqGRvPhXhBHkFSueOec12v4SF8R2tx+0PrzzW7QaVZQxtj5JI3Pmn2YdPypn/C8/iM2pi2h0jQzIxJFtg7wAMnqwP9favJons2ntbjUrG7mj+zkRR2k6wBG3n5sLxkqMe/GaddWvh663yT6fr6yc7HkuA4UnOCcnnmktruRPK+x774b/aKt7+9j0/UPClzBcMfmaO5TywB947nwOB7812uo/GX4d2UMTy6+heWISLFHGWcD0IHQ18cDS4lsFWObUXu1clZFc4UegUfh+Va3w5j+1nUrLXtNhHk7XguZ42DzZOCozxx1rOdf2cHK97GtPDyqSUe59Eap+0R4RhCmwtb25G4hi6hBj2681zd/wDtN28Mzm38MmWJc8NcgNjtxivIfiZZ2On29idLsI3muSwlk3Mx4Ax0PXmuFgmjaQi4sSysCG2M4IPp7VhSxU6sVNPT0Jr0JUZuEtz6NuP2qolslaHwi5uScENdYQfpmtvwp+01oOpK9vq+hXtldkfILdxKj/jwRXyjPPZ3l44s7G6gij4VfM3ED6kc1Fpc9quq2i+XegGdB8xAONw9q61OXcxsfoHaePvCdnoUN1e69aQqiHzFZ8shHLKQOcj09xXMXHxw8JxzPe2EOqahCW8gPEuFLLgnCk56MO1fMniJdP1DVtTY6hFFcR6hIiwHgsMH5vUgFcY9xzWKLmdtNgS3uXjHnSvhgY8nEYBUDI7frUzrOKHZn3f4b8ceH9ds7e4s9QVRcD5Fm+Rs9xz3zmsz4w3Df8InNsZf9bD39JFb+lfH+jXE2n2gvfPBvWmUeXIc4TqW3dj09xXqfiT4p6OvhSLSrfzb6ZmQkbxtjyDlQx5OM+lXGspLXcaTPqNZvkXJ5xQZh618f67+0B44s/EcsttHb/ZF3CO2lT5Bn7uT1JAr3D4TfEeDxR4Sn1XWpbSwuLVwtwu/CpkAjk+ua1hUjLYlnprTAjqKjMnvVeKSOZQ0bq6lQwKnIIPQiuO8X+PtL8N6lp8VwyTW11M8Euw/vYHAyCykj5T61bko7gk2dwGzT0bmqcdxBIVEdxE5YZADgk/hTzNtUuzKFHU54FVcRfTFSSSRxwOzMOFJ/SuC8W/Ebw/4bvoLG7nae5lYKUgw3lk9N3p61LB448Oavp96NO1a3leOByw3Y/hPH1rOTW1xo8A3Z1GJfSMn9a2YG4FYKN/xMI2/6ZH+dbEL9K8Z7novYWyf5piP+ez/AM6r6rDFdajZLKgcDcRntRp7/JMT/wA/En/oZp8rA6lbHtsb+YobGjRi02y2j9wtSf2TYnnyv/HjUsL/AC1J5g6UJsTK40iyPRZQPaVh/WhtGtOz3Q+lzIP/AGarQk7U8PTEZ50W1/57XuP+vyX/AOKpf7GgH/Le9/8AAuT/AOKrQLUF6Bmc2kRKPlub0f8Aby/+Nc14z08R6Hek3N2w8l+GmYg/Kfeu0Z+K5jxyw/4R+9/64P8A+gmpbZUdzx6GKSWJDI4gZVwv7wfyBp1w8jZjNxtAAG9ZcA8+3NR2stnhNszzjaRtyCen+fwzSxujykQwAgKMhRyOe5FHKz1PaRbtdXHzB4yqyFHZiNhCkggDnr17VIi7lSWRSuM8MMD8jUUtwGdVNs4ALDJI29unP+eKlBBtlTy2wVJG9B60NOw4yV2h3lk7njZJEZAAA38uKjgCOrxlZSCWx+83P+W2pE+0RxqfLR0+UA7QCOO2BSZ8xtyusTMDwVxk/lTUrEunz21+Q2SG5TLxR3BQqCFMe49v9mluklVcG3HPZosAceuKcvkJIcyKX2jna2CMj0FNunKgMke/72RuA2jHbI/zik91oNWUZe8V4Ypyd0kybUXouAMfgKY+ZZC29WMZUhsZOO3GKmV4Xtt0hlxt+/uHy8+gH+c07T8tNJsw8XHzHIx74/z0qk2rtmcowdop6feNS4XZvYOAB3FRGWO4lyd5IxhCo5HB65q6ZppLchYY1cccEcn65qONTt/fShXwAV80A/oalWTbLblNKO5TN7IrJDtVwcjHAYcex/zipLdt2RFCWfHBD9PX+LmrrzTRQY853XnIDZP86rrNHLCu2VtwB+UHcVGfr/niqT00RHLZ2lIWB7oh0mkSJsnGHHT881Ikk2zy5HfGOd39DVOSTyM/dcsxwzjA/nUkVyWsjILVjJ9Tjr2olHTYVOrrZvYVEmldkQMq5HBiO5h6A5p0thc/Z3cW9yYlyGIjb+dUbrUTaSRXf+kI0citgccj0zXey/HmCOMQpYXlzbH5WjlCsw9shuR9RTUG9zOpX5H7up5xo8zWyRSrDJJtkH3WwcZr1m21u5kQN/Zb8/8ATZa4GxW31O5gvrMyW6ahcO/lPgiMF+AAB7+ten2mi3ULvDKs+EOAyW3B5wOS3/6q2hCTbsjirzVkyqNVnYc6dIP+2grC1jSdN1PVk1C+06dnWFoSgkwrA9zg9Rk/nXXy6Lc/N5U0jsGAKbUUjjJ69RnA/Oqt/Ztax20jblaRmVlLhgQAD279a09nJK5zc0WY2tX1iurxdEltVTDds7V5I/CszXNasbu2SJ4AlyFKSTxP98E/0HFc9rWpRTXU1yWQzSMCOOgxxmsaTVLhSPnVWUjqo2kelcMsRUkmk9DWEYx1Z0V7Db3EMAiZH8mMIqfdOPXPr0q5408TaTcaFY2/2WOC4tSxkAGc56fN3Nc/FrNviPddMFIAZljxtPoBnkVo3a6bcWkKlopULEsqxqSffkGsIVZR0krmkoqWsXYyPDHiBUvZSMPE6EYdeFB/rVy31iz0+4guLO3ilmjJy0gYh8+o6f8A66zNbSFL8rHbOsbDMYRBhgOpGKofbiPkGZIFIyJOCn0FbckJa2MlKpD3bndab4ha8kdb1YhEc7RGuNhz3GMn0robufw3/Z4uY3DXDIcwlWjCnH948da8y0vV4TKoiHKnl1HI/Wp9b1K7uLgubguU+6c5AqXGNuWxcKkm9zQj1qxjjYeSkVyrbhJtHOOorp/C+uaVcahYx3Wl21wzSrvJGC2Txg9q84FxJNAJCjqm7DtkZB6962vBi7/E2mQs6srXcecEZxuHWs+S8kbOpoz1LxPpeh3dqt5Z6bPBfu7qrAr5c7iQqzZ25B46Zx1rm7/RL6LTFaSOG3jtkdjgKc4bBA5znpWD4qXVbyVYLS4u2W3nuODu2jdKTgY+tUrjSNUmh0iGR5Y2Fq/nbiTljNLjP/jvX1r0owjJHFJvqeneHfBeiavpVtqLeILqC2kQB5JYYzGjHqudwORWy3wCtbl4ri38UsFU7gY7MFSccH79eUaf4U1X7BbRfaG866L+VtkKRFgPRh165Ppiuxs/AfxIvPDunJpGqlXhEgmK3+0KxbIHHXiqpwinsSzpL/8AZ9N3aNbN4slO4/Kz2X3f/H6pwfAvUrPX4I18S6dfaSsySXdriSNivGRtGRnHfPeq/hLwL8XrDxNplxqmtPJYQ3SPcqNRZt0YPIx347VZ1/44arouvXljF4PjuIoZWQ3AaRN2CRk/KfStHTjFaEpI9M8Sanofg3Ro1dNQj0SBfJkktZ2cQAfdUgHK8nrXy/8AFSfRZvEfl6BfPcWpO4XpkLvLuAID57qcjPWm/EP4jax4gnkWDUrexsbgmeWxjyI1fPIYkDe3Q5rgmvnZ3bMTb5Mlgo2An2xj8BWNSTloVex7T4OtfBep6EbnU/E2veH9egUlZIZN8UpxxtOMj8x9a5JvFXiDwx4h1TR7DxRf3lm0j27SvKzJIpOSwBJ6+tcp4fvrhLj7OY5I956LxtJ717Ho+m/Dq90O0bxdp+tQaz5LvcXVnIuJFX+MqcjOMcgDNRT5vhHocDF4guljma4macFhKv8AExbp1Ptjj+VRaLq0gnvrhi64tjIQT82PNjzW/f6Botr4pmt/Dk11c2AtTdWst64WTHko+CAAMksfwxVeO7im0HXPtOnC3u/sxR93LDa6YGcD1rrqZfiYUVXkvd0666+RhCtTlV5FuPk8fNDdJJBo95PGqYJOAOeeCM1bX4oso/5F+6B95P8A7GuY0qOS4XbZpJPIFDEKmSB9M1oQ6fqhfMtncE7yc+VgD8M1w+aR7UaEW7SkbVj8R7ER/v7O9hZnZ2UQlgMsT171YPxAsZtStktLS9mcK2V8oq34DvXMTW2oQRM8trLEigDLowySfXNWPDLLL4ws9qgBY3J5zznHqajTqi6mHUYuSZ3kXjZ8f8gbUh/2xb/Cnt46SM/vNL1Bf+2Lf4VsQMoQcVZV120ro5DnIviBZgY+xagx/wCvdh/ShfiEgcZ0u5VSQMnAP6103mKRWTfosmqQjaDgq36NTugsQ/8ACwNN/it7tPqo/wAaB8QNJJ6Tj/gNayxx4+4v5U/yof8Anmv5VPMOxiN4/wBI9Zh7lKx/E/i3TtS0a8trWRnleFwq987TXZGG3YYMKf8AfNcn48ggitXaONE/cSZKjHamkpMNjz6zk2wpHDbEnby8ajrj1zUxjmAAVpozwDs5yOevFQWI+VVeGQHoCU/rinz2b798c1wvI+VZQq/+g0c1nuem6bkk0rkk+x1UEFmzgZQ7c+5xUcEO63VCI2YA884HJ6cf55oit5mi4a4UlidhcEfoKfbqWQREMTg4Dx8Dn6UN2VkOMby5pKxOEj2I8qA4Iw2BxgdsioJYopdsgilhlCnDRup3Ejpyv4VM2ERPtAiIBAGUHGOmOKja4WKIeZsicrkLnIP6Uo83Qqo6e09BjXKW4EJDiQABjsyW984xUV5GsjRhrWIqCSw2gHt39/6VPE8bR+Y7O24jCg9f1qD7UBEdglc88gDj36/5xVK6fuoykoNe+9HsSwxhVXyYkPyn5d4Urz/9f9aWOaVXbznZTkYKvkDH0PNVU1DGNwZuO/GOfrVmSSEsshgySf4ZGA/nTd18SEuSS9x6Dvs0eAWkkfcp7fXj71QC1jMmUt5EO3JZxnP/AI9UiTKyArbFTtPBfn/0Ko/trBiBcIvzAbGb56FztCfsovyJ5hK6jkKi5+UMwJ/I0jfLEEaFSApx5ZJY89zmmQ+ZKC01wYzkrjBGf0/zzSoNsrCTaVUYzggfmaV3sU0nZpblhixUfuosjOMqDio9sjLtW4x0yq8Hr9KjaGFpPmaTGeAsnH8qY0iwg+XBNJjGGyM/ltpJX2Zcnyq7Qy+t2kI3lNu7uDuNUr3T7VELCNVJH3gMVrfLOFZvN4bPzp/iKzNVaXeVNkPLKdlBB59cVSu9DOXLFc1jS8Kb9uiJHkr9pCkZ7bhXv1/ZzxtdzCK0aKWQO6urknB9j1+gr520iSePSbNrf92RK3R9pXkdDXonnXzKVk1fUmUjBBu36fnXXTqqF0zy68OZRfqdtb2zG8CW9rZxKY/ND+WxOSSOSQOeTxnvWb4ohazs7CFmjwJHxsTaANvpk+9cYiTy3twp1LUgu1f+Xt+2femy6XucSNqGoORnBa4Y4rSpVS905oQvqbz/AASMkyzW9/cQW5OPnIeQccEY9Tj6A1s33wN0BNNM8OpX6XSQM0hkKurMFz0I4GaX4N+K/GXjfwtd6rcXCWjQXPkxiG1RlkwAT948H9K3PFt74wsNHmuItY01V2Mrx3UKBsEYGChP0+uKPYx6oXMzhvCfwRgumt9QuteMYMSyC3hjBdcjuTVvV/h5d6RZXNxeTxSWke8KY1PmMACQTjpnFM0PxD4nsZDeQ6voCxywxRiOZyGUIuAMY4PPNdINQ8c61pcnmLpRsZkK+bCpdn5xhenepeFpzexSqSicVH4DmmDTwXE6KPlV5VA288nbweoHX0rh774VyLqpik1iXzJcuCUHzHPYA/WvV/jLH4jT4W6heXUUtksPlMoaMJ5i7gOMHgZIrBGqJZ6fo9z9gnupns0kEzYCxls4Gcnjnngdaaw8adx88qhx8Pwt1ewj+0Q3zGN8AblGDnPvmpLf4b65dM6m4mLHJPkRAgccdSM16dqc2uQeHbC5t7K0lv5CPtEUkwWJOCTtJPPaqlj4k8WQRhm0PR9+cbftycj1+/SdKLdyVJo8g17wB4h0ixa61B0hbIIjALlSfuh9uQpP1rqfAHgnXJ9TttYW7k8uxuk+0Qy2xi3ANyUz1GMH8a7fVPFPima2jil8PadmSeFlEdyrF3Vwyj73qoFdJZa54kuhCt/o9naCX76+c7Mn5Lj9aqNBN3sJ1Gupm+BbNdK8P3LXV7u828ebd5RDAn+HaepGKf8AaF1W6kghkmiSKJmZJYtm4Y+9VXVbzUNQbyxBA0iyssqRMzLgqBkZAPHfjv8Anbs7HyLVzExZIIZGeZkKl22njnnvj6CtUklZCvc4KXwb8RLiWZY/FtskbyblSSHeFAOQOR2re0Hw58XrWMw2nj+yjXIyotRgnH+7Wn4z8a6f4NNpHqFvNcTXChlSNk3Bf7x5OfpSyfEL7Hp8WoR6DdpBMiuJ5DsjUsPl5x3/AK01B3SQ20SLpPxsXOPG2muo6brcDP8A47VHVofjLbhyfFWhxW7g7BIEU4/FKH+MTLbxs2j2xPm7ZVivfMwmM7lIXB/OszxveW/jO0tW1Tw3rP2aGKR7V44ycyEAKcDt3roeGnGSjUVrkQqRlszy/VfAni9prq6il0y+eFRMfImEjPuOMKMepH9KzPFHw28Z+E9GtNT1m2jgjvJ2VLZZfMc7VyWZRxjHvXZ+HETwvqVtfaR4Z18/6OBeRvE+JJA2R14xmr/iX4gfEvxRp8ljf+HY7W1QM0US2pO9ipUAk+zH8a469NU5WWppZXPOfCthqk+ofLp7ObciWdDHkbQCckHjoDX0Fo3xE8IaR4TsvtngGeeXZ5bkaci7+MsQzcEHngGuD8E/8JlaXrXTaUbWJ4f9IDRhd+ORz6V1On/2H4p8TPpE0dzJps0cklmiytA8LkbmKHo4yeh/hzjvWNK9Rfu6burtu2n39CoSpR5lUfocR4h1S28SeJL3WNNUaPYzExwxOFXZG0cabcfdUfK1c5qNxNbTahFdTNNJcQSqX3cljJGQTx1wDx717JfeGPEdl4fuLXV/7GexCKkJttwkLdADkcDvkd686+KMWlhm03TDDusBHHKikk+hLOerHHIAr3KmZRrYVYPl26+iuefDCunX9tffoO+EMjWt9LcL5W5IsBWTOcnqQa6eS4fef3d6OTyJVI/nXI/C35ZrtVTYBGvBPufb2roZ4LhnANnEck/MYk/xrx8OvcPXrP3yHxiv/ElUtcStukTiTDAflXP6NNbWfiRLlpGRY7dixZCe/oPxrf8AGIVdFgTYGxMuAo6cGuWgJW+vi6uu3T3PzjB6mubEL96dcJpYZrrc7C28faFMyxxalbkngAxyD+lXW8cWdrCd2uiGEfwruwM/8BrwLSJwuoxbjxkV0mutFJp+1pFjy64YnABzV+xSehw+1Z61beN9BlX9zqED464Df4VMviHT5JGvvtUPlR7VY7jgE5xmvDL+6bS3hhtHt5FK5d1H3jmus024WXwxduQNr3EIOfo1ZypJFKoz1JPFelEfLcwN/wBtRTW8WWA/igP/AG8rXlqMuwYxTW+YhVPJqeRB7RnrCeJrNsf6vkZGJgePWuf8Vaxa6rpt1JZyxyrFC6nZIG5Kn0rB8P7XvraNuQtuwx/wKqtkscelaqIkVBs7Dg8P1rOm7yaNZKyRDppuRZiRoQydcSIdw/SlmjmmO7zCgOPl2dP0p1rGv2b5pGdMc8fpQv2eNSU8yHIHKYOf0/zms7pts9hpxgk9URtbSZWFSsybjlT8uD9cUxWkjBWKzXaBwRJkjnnqKfBPtkliGACxIBOc8DnA/wA8U8SRSRGAQxOqjP3SP5mqbtuTDXbT7iz4f8QaPpF/eLrNvDOk0Q8n7RGzoGyc8Dv0qtc3WnXDTPDaxpbu7mONmx8meByc00wpO5aRYwVP94Y9qbFKy/LnYPaUH+tCZPs7Sck9x8MUKhGjsUXJX/lpnPB5+9/nNKbSGQnzI4fMGQuOB/PmnyXEXzB7oHDDhhz/AD/zxREYxJ8inZkncfoPf/PNJyZSpRVk9f68itPa2oQNuWJxxnPy/kKs2J2k7bhnOf4Cdo9utEu4EqseTkD7xwc1FK8zTBVspVxIQT0U4P6j+lUnJq1yXCFOXNYnk3bAWkuHCjozHmqUsduZhI9jvOQoB5I75xj2qYSzsoCBVJU8NG3+FRSTFJN0s4IDj+A57+i1cbmVTlb7Im2LJEs2+4UgHKxyHFV76aGP7Kbie8+zvNGkrGVsKpbBY546VYeSCWH5DxyBmMj6jp71H/ZsMsaxNGCrEBhwMj16Uk9dRyj7r5e25veJrXQYbqOXRZmw5UGByrKPlHIwOOeuaylk85h+8ji4HKxLz+O2sybTdMtr54YkZY1lOUC9cds4q3aTWwUw224hRuAxjH5inNNeplh7NKM2rBdRchpJMpv++GwcfQCqV4QxWWGdygyMsOKuSNE7Mq7C+4Ek/wD66pXK3UkHksI4YyvPIPf60kaT7LUrm6EPh9LjeCySOwBUfMRj8qu2vjXVJbaOQx2w3KDjaf8AGsuZR/wjvkmQD53GSevA96s+FfD9tdaSktxJcbhgALJjj8q3Vup59S+lkb134gu7OztbxYome5QM4OcD6VWHja9x81rAfxIrTvfDMV9DDYrcTIlqoCsjAkj3JHNcXq2lLZ6lLZreSsyttGcZ/lWlbl59zGlTqSXuxPoyx0GaXxBc6n/b1zbShBBttzbRRlcZJ2YxnPfrXS6ZpdjazvcSagt1OwxvuJUYgccDHQcDirA0/A+/z/ur/wDE05LFu5X8Mf8AxNdFmc90JcNNvH2WTStmP+Wj8/pXA654D1vU/EF1q0fjKO2WUho7eFyEiIGB9eee1eipYgkDOT6AA/0qdNHlYfLHL/3yBRYLnAJ4R1i4slg1nxRZ6m/l+XLJKD86g5UYB2jH0NbGk6TLptmtog0OZASSzg5J/wC+cV1i6FP1JI+pFV7qxS1OJZpc/wCwrt/Kk3bcZjSW3nRiG4ttHmjQ5VDuKqcY4G2s6703Sbe3mu7jS/DkcUIBZnQrgfUrSeIvEUWkyvHb6L4gvm4O+GB9hJ7ZJ/pXC+NNSuPFK21vJ4S18Rwtu34IXr/ECvI4rCWJpx3Y7M0tT1/Sokhk0C10iOUH/XwJuIHcKQOKhs9X1jUPEGnKurlbaItvi3SkyDacZyMcVxmsWVxPqUt7Dpl/Yo+0NBBZOVwOOMr1961PD8c1leQ3tvomuTumTtNvjggj/nmPX1pxx9LZX+5kOF3cr2sesSamrnxjCLgsCI2jJdwDnADOCfSu70WG21+zi017eWWUROXZLhomw5yR8uSen4VwUWlhrW9tV8N6ss11tP2iazdpYtv91ggA+ldD4Nm1jSZ4ryHRdZv5AT5bukhjCkdFAGMdTk5603jISj1+5jSszsrX4Z+GUjjE3hu7uWjI2CW4d8YAA5cjpgVuP4Wsri3NvNocJt9wXZLISBjp8vIrDfxN42uVLQ+C9SwDgZJT9OOK2fCQ8S37yf2z4fubBTjY+8HP1GTSjXjJ21+5lCDwV4btAAfD9gjdTthFaWn2cjweXHDMB6JwFH17cVsjQWZf9YOfVf8A61P/ALMuIVx5yFfdgK3vcRmx2KonmPbyMB/ExJ/WpWVI8brd1z0ypGaGGXKCbJXt1FPJb7xfnGAeeKqwrmfqjWc9pJazoQkqmNwODggg15z4F8Fw6L4lm1KabzFhl/dLHEY2dghUM2ScYDNwAM8HpxXoV9o73Db11O5ibttxgVRtdGvFabbrMnEmCXiU7sAc1pTxdajGUIbS32M5U4TkpSWqMb4q6oU8H3u3ETrEzJl8sSBXyRZ3U8upuzzSP5xy43E7u/P419d+MtMmGnR/aLqznRrmFCGhwcFwOeenrXJfFrw9p1l4Nu7mK30xZldAjQIVYZbsDXJUva9jaC5pI828F6tBp8UoMU8u4KMKRlcEnnP1reu/FlmpB+zz42+qn+tcdYzLBagiIuR1LcZqrPrGlSKJGgcAZGAgz/KsqE5tWid2JdKlaU+p02ta7batbwwxQ3EW2UMxdRjGD6E1n6ZCJdR1CNWz5lkyIWbHJJ65AxTNPhWRFnjtZjGWXL+XkqPptpkLHzdUEnJFlgcY4O72FZttyuzapyqjaJQvvA98bxpLL7GsXGzddx7unfBqvL4K8QNtAjt5QGBx9rT/ABrNVCvRiDSPAzEfvDx05rpUZLqebdM3JvBWv3Cxt/Z8WVXBHno39avxeG9Yh8L3Wnmzf7S91HIqIwJ2gHkYNcxH9oQALKcD/aNbUElwPCcxEh3m8Xncem2olFlJoiTQ/FEQ+WyuiPcZpyWHiZJFMmmXHB5IFZ32i+H/AC2f/vs0sVzfeao82Xr/AHzU8rGrHTeH4dYhvRJNZzQ7YyAzL1JNP0az1OLQ9Xl1GCQR5+8V4xg8VB4UuL2S6kZ5Z2jWPgFyec1rX9zL9gvVaSby/LyY2c7T17VjGNm2bN3SM+1WLjy1KrsGQUwP5UOkjzMsLiOPjd93H+f8aWGRWhMqyBodvXORke/+elOLLIN0YdVIBBAB/r/nNYKTTPbnTi4rX7v6/ryELRwwmPzGlOWJVXwVP1z/AJxUL8JtZZwm0ABee3qGqSaTahUhT153Yx9eamVVIZinlE4wyyEgnA96OZ2uJU1e1yBnj8/b5LOpfBYgqv1+90pkrJJIYhbAIw5Ziwwc54IapXkkjZsOXTd2fPX6mo7b5lP76QJtx87FmBz261XQi2thSrb2WGGEgEZYsSQf8/0qRXkMissirHk7iR1H4Co5UVCzKZXYsBkpz0Pt0/8ArUOjoAYklCkkbVIGfwxRuNrl2JZWLhkMowMfdBBz65xio513qfMCEK/Cgk5A+op/JgEi28u44JV1z/SmhX8wSKFU7yArwgfgCRSWg5Wlp3I0WSNCsNtlMcfvADkn/dp+0gfJHvY9mYED9Khn+0R7ZJp1kVQcqEC4/Lmp4dsiq0PlhyclVbjPvTkna5MWruIXhKJwygE4JYdsdv8APepbd98S7vJkXIPzYHbrVedNsySFQHBJ3jnHH1/zmmiaFpSJLtlK4yrBR/WhXshNWk7l9pIdkgTyAu5mLAgEGqckjSIY4pFl+UfMjj+WaWRot7LJuCBv73X9ahDW7BcSxsuPuo5B/wDQqrRu7IkmlyotvPEvDTfMOox1OOnX2rNmMUTMY42zs4QkE9fXNaE0q7VXbEhJwAW4P45rKm3KhDTSq23oZeMZ9zSir3FUumiGCTdoziNVdvNfKk5I469a6TwayyaBGvKsgUE465Nc9Zs1voQWPc5Mz8r1ORW/pf8Aa0elQQi3TbsGRtVT+POa1cLnFKpyrXzOmt9+64CMASgwffmuU1G1T7VcSXKqZDIBuAzn/Ctf7RfxJG0MatIy4kB7U2d79su1vCSeox3p4ijJz08vyJw2KVOP3n0UJFFQzXcK8MzD6VGsiouWz+Nc5r/izRrKdrWVZHmHZEJx+IFelzI8tRZ0C6laQudk00bHupp7+JoYF3HUJgBxya80vvFW8f6KiKpPJaNiQPyrGuNUW5VjNLMzZGQodR/6DXHiMTKGkINm0YLueyQ+K4pE3fb5APUqKlbxRGvLXzAdsqOa8VtXXyvLivJPUxurYJ7c4rVWB3t9glmnYHmMKznPpyP5Vy/XK9v4X4l8i7nqyeJY3AZb5iD6IKU+I1HW9Yf9sxXn2h6b4gBPk25tUIAHnPtxj/Z6/pXQ2vh2SZC2qXs8rn+GN9qj/GuqjVlOOsdSZRt1N4+JUI/4/mP0jH+FIPE6Hhb5yfQIKgs9P060iWFIXMY/h81v554qVYdOiOYrWOIfUn+ddKS7ENkza3cSwOVnnxtJ+4PSqvhXUbhfDmnoLuRQIFwOKkuru1jsLgeWHPltg5PHBqnoD/8AEjsQqH/UJ39qqyFdm79svD/y9y/mKDcXLfevJv8Avqq5kZ0CiKNOOvOajWIbhmQk56CloGpNJNLux58rD3kNG6LqxLH3OayfEfiXw9pc/wBmv7yCG52hvKhjZiM9MkcD86wH8aaaV/cyR5zwXV24+lJySKSO2S4QDAG2g3CH+ImuBk8TRSAlbyUnP3Y4CPyJFNGp3MkZ8mPUZif7zbah1fIagegfaF7CqlpdRbZmZlH7987jjvXECLVbscwpEO/mSM1TRaLdqwJvkiB6+WmCPzo9pLoh8i7m94qurR7S0USQsGvIScMDwGzXP/G26tD4CuBC0PmGePGMcc1FrWnIn2JHvZ5TJdIpJOMDr/SsP4wafaw+D98Mk7ubuMHL54w3rU1JS5di6SXOjyC8llmsiflbGcEKMH8cVFqdyILBdGsb7Sr23MKMbgBI5QT8zJ8x3cHI96s+Snl7TGVJPTI5rMm0tGudy2at/tFhXLSqclzuxWGVdJ3NPT2RREJGGWYYOzJ/lViKNfM1RVzIWtkUbAc8k+1R2yKrqCY0AYZb0/WozdzWyaxcW8mySONNjoRweef1qYlYhKKtoZ09ncQYZLefaRg7kOQfyqDy5v8AnjN/3wajj8Y+Jo1AGsXGPQ4/wq4njLxLtH/E0mOfUD/CuzmkedZEBSVf+WcmP9w1pBiPC7ZBGbsdv9moB4x8Sf8AQSl/75X/AAq62ualcaCLuV1mnNyUJeMH5QoPSolJlKJjFjSxP++T61KfEF6OsVqfrAtB8QXX/PrZk/8AXAUXfYVjpfBDZM/P8A/nV3Wm3Q3SDvEBz9azfCdw2pLL5nlRFVB/dxhc1Y1ePbFNGszfdB3Acn2qJFx3GW6yLGI5OYyo+ckDofr/AJxSM1yHYHAh4IIYZxj61FGqbjHulYmMdz6/X/ODUnzA7QpIHADk5rjdj3Fd+QoniZ/Le6POepz+HWot4juiFWWRcD7qkg8f5/GgRTlipjiOc4KxkN9M0v7xJiGkcYA42gg/pTtFEt1JOxKJD5/lrE4G85BOB169KWWORWGyIkHPRCQP0pqlNzeaEJBypwevcdKrPJIkBZlW4QDucYGfpS5bjdRxZYmkmzky7PmA3eSPT6VGokEiNPcKXySpRDj+VQQzQs0hiUg8ZKkYU/l/nFS28vlx/NnBYjLIWHQccf55q7WI5nNkskUUj75Pm4GAQaiiMDOwkjeXY7bVLD5fb+lEskzRblNusbDkMAucH3NS79igbFXLcKkgzz+NC2FKzlddCOKXzDiHzBxyDwR/Sla4kkYwmJHOQP8AWEVEiy7CxnlRcH5A2D17/NUjy+YBtneJt/Jchgf/AB6iyvoTzytroM8qZcO8UaNkkAydv++vrVm38yJvMW4UhtowH6DHXOf85qu0ZlYPHcRsvIbcMjP50+3VIpG2bJHGAQGJ7ehob0HGNn5E10WchkuZWG4ncJTx+RqHHlx/vrifYRwFJbnPfJpHmkaZd0QXBIAGR+dLKZ5EKSQoq44wDz+lCutGJuMndbkX2dGnL75du7OGyBn2qOaNTwIfN+U/NL/Q4q2nmOQjDYqkcIOv5jpVPVluPM2xsPK2464IOf8AdNNPWwnG0eawzTpfL05GELuDcEYjBOP/AK1d9aR7gPSvPLBR/ZsatI6kXJAKDOTxx06V6TaQ3sfWGFvpL/8AWrpgjzqzdkMs4g91Mv8Ad/xNWprcbcVDZNOt1OUgRmP3gZMY5PtzVp2uSObVR9JM/wBK6Ki1OWL0PSZfiB4Wt122ukhs9GuH3E/hmtLR9Q0XXrJrqa6t7JQxUwrZ4c/T1HvWLp2g6TZACCzjUjvtya00RIwNqgD6VSi+pHMjVt4/DiMFttNnvH9ZWCLWktrHMm0WmhWMY9cO1cyXwPvYppfHqafIg5jel0/w1HIXubk3T/3YIQq1dtWskTbY6VZQr/fupQT+Wa5Te5HHFAUt1NHKHMdVcx6coze6laR9/LtIgT+dV4bvSfO2Wdgbph/FcybR9fSueCgdxTWkiT7zCiwXOse0S4QtdXWlWcXdYFDN+dVj/wAIzZ/dhmv5B3c4WuUudSggXLMqAd2OP061j3fiKNsi1fz/AHTgUm0h2Z22sTWs2k3kkdvpljGIJCNxyx+U/wCelRaddeFdI0Gya8v/ALXKLZD5cXY7R6f415Lr/iX/AEd4ZtTjtlcbWWMBmIPbHP61zKeIrySVbTS7K6vnH8ci8AfQcCpcx2PatV8eWDAxWOjxxLnAYqGY/wBK5HxB4+trGzkkuZ2VIxzGpG6uOPh/xbrDZu9RWwgPBjQc4P0/qa2NK+Huh23z3kbX0jcsZjlc/wC70/PNJ8z2A2tF1ez1rTor+z2yRyjILAEj2rQRR2hX8gKbY2NjYQiGzt4oIx0VFAA/AVYL/SrS01FcQZH8Kr9KeJcelRM2OuKjeQ44p2C5Za5ccA0w3DN/F+tU2c7u9MecDIGKdguRazMftOnZPH2oZ/75Nc58UrtZPD0cKzZJuVPXsAau63cgvbLuX/W5Gfoa5Dx9eQxaZA00sSfvs4PcYPbrissQn7N23LpO00zmHmVYwAzqp6Hr/Wmx7d26SUvx2Xbz/wB9Vk3OrWkhKrOMDk49TSJqMZjXZN93jBPSvOhGXLqeoqybudEnlmRWDEHd8xOSP/QqydTULZauqkEFUAx+FFtfrFiUzgp6Z5zWzoGkXurm4njszNayOBluAwGPz5rWKZnXlBrTdnnPlNgCniM4HWvZv+EPt8f8i+rfQf8A16jfwdaj73h5vwz/AI10e08ji5fM8fAbn/Gtcll8JxBWIJvG7/7Ir0VPCekbT52jSJx1y/8AjWNqOgx/afsMOl3YtFPmrtViMkY61DlfoUl5nnpD/wB4/nR+8x94iu6Phm3zj7DeA/7jf4VG3hi2PJtr0Af7J/wo5kFmQfD6eKJLkSSquFUfMcd6ualdCZb5kKlY/lUg9eAf61Cvh23QHZFef98n/Cq11b/YbO6hEc4jZckupHPHFDd9AtYui5YIGVsHAHHJqRrlZRh5WVs/eCjP8qrW3iPTv+EaXSxbH7aOkpgXn5s/e69Kpm5maQfLbgZ+/wAZxWE6PK1ZnqUsWpp3NOMqodNwlnPzAn1/Ko4IpVllZrVNx2nAbjoDx8v49arrMfN5a3xjluAaWW4hnTYpyOhyO479ajlaNHUjLrsWJBI52yxlBvGEcA5/SmJIEIjh8pSecKFH9ajLRIh2qAhOeg6/nTGaMcbtvPYmnboHMt+vcvebs3/vERsgnBH+f/1VXe6jj+UyyuCTwp6/jupiXADfN5ZPJwSef1pjvn5lkA743UKIpVE1ZMQ3VqWZJFukXg4Y5/k1aMDRSDKsrIp4y53fzrOW+mVvl8zGMZPSpGuFYPuLqCeCxPJpyi2Z0pxi273JrlmAz5DsAP4GJz+tIzOigQBO2QRu6/j/AJ5qsbpI12qkm84GeqkVDMiO26NJSxOWDybR+HFCgKdZNu2prWzTEFpJcHJP7v5Rjjtz70rTFmdd5IBHJB9OnT/PFU1k8uIRmDPHZgdv44pvmSTFljc54OQV4wO/H+cUKJftErWLMrW6fPI0eTnomfz4pIzZlmCYkJAyAw9vaoDtUMrlWYjksi4P6VW8yCFiIYYYmAwSFFPluTz8ursaSLAu8iBuCeNw/wDiarPMrjePNwAflKcD9Kjjut8W7zIyhzyHGR+FVpbzy0MeS5xwQOp/CjlY/awXUs6RdRw2UbuuA1wcYXOOnFekJdYGM15Lpd232OOMW77hKzAkcGurh1PUpFJFg4I7FwDW8FY86rPmSR1NrchLmVs/e/xNWHvRmuWub66ihgkitHkZ0BcBh8v1NVJtZvA21rCXPs4roqP3jmjsfRm7/IpTk+tO3RqMkgVWm1KziyPMDkDkLzWl0ZJFhV46U7aO/FY1xrjnasMIXfnDO2P0HNZN5ql00RkkuCgUncFGP1pOaRSidXLcW8KkySKMe9Z93rUEY/dqZDjIArin1mzWOMy3DSSE8FOfwJ6VnXOvXDDbptqhcPyhO5gPXFZuqiuU7WfWZ5F+UKg9SeKwtU8VQWceyW+MhOB5cBBbn1I/qax7bRNe1KYveTMsZzgOcdfYVrad4H02Eq07PMwHTOB/jRqx6GINfm1CRobGxYHs0oLE/hUyeHtc1CFVubtbRSOicY54+UcV3Flptrax+XbwrEvsKuJGo/hFPk7g2cdYeCdPiKvcYuXHdhgflXS2enxW0QSGONFHZVwK0FVR2FSAAemfpVJJElRIeOf0pzQqvc/gKtcf3j+VB29eT+FMCn9n5HJ+mKU24P0/CrJx05pDj246UAVjbx9dx+lAt4iOTUpb1/lSbsg9/wAKdwITDbrwFqKS3tmHK4z3qR927NQIslxK0MbkbRlnP3UpNjSMy80G2vpRGu7dnPHAHvmsye10eNns7FFeNcia4wCZGH8IP90Vc8QawLi1Om6TclLTpcXQP7yY91X0Hv8AlWPGkKxrHENqp8qqo6CsnPmLSKtzo1jI+7cd2eMHBH0xTV0uJRtMzsPVzuJ/OrhaNWCojZ7nP6UFk75yTjHqfSkhlVdNtlBXAx1ACDr+VXLKxSL7hZcnHBoXav8AeI+vc1dTyygXaQT8qj27mmAsfypsyx4zgsakEEeSArbd3Xt0phbL8BmG4DIHFSqT5ihVfkng0AVZbG1eP5l7e2etVDZWm/8AdOyHnBU+/pitV4YpBtdUJ574I/GhbcA8SydM4LZpAjJfS7VmEnnOg9CMDFO/sWCQbo9jE8HDEgfrV94YXZv9IuPwbH9KRIreEuYwQ7H5mZySfQ0DMt9EiztEi5AyQCQ2Pzps3h23lG2UsVbOSP5VtNzHuDFsnkHmkVYVjypOOnToaQGEPBeksPmyvO4YUVHN4K0sKHiuZFcDhXhBBP4CuiZSr7kZiKPOAwWUt7jpQI5BfCau53Rlhg9FGKePCkKjAhPsdoyK6wTbvuZB9qPMlH3lXPvTsgOQ/wCERXkrCp7cqKk/4RVejW67ehA4rq/ObjoDj8KcJSo3bh8w6A0rIDk08J2i586CXHUbCOKryeFrQtkW8w4712HnA4Zjin71I+8pp2QHGnwtp3lnEcu7oOOBTJPCdswAFuc5GMDIPpXbBE67wT6e1ORYyS3H1FFkBwyeEEYnfATxwAtTJ4Ws0iP+jySOOmUHA/OuyLRn5c4HYjgilXyepkyw9TRyoLnFzeGrNo/ktpEfHIK5DH+lUR4TIIYW4GCeOTXocUkGMrtYE9e+anIh2+ZkKucH60WQ7s85TwzMseGRfxXNSjwu8gxsBH+7XfkRNGG8xQv97PFNRYz8yyIy57DNPlQnJs4KPwbC5ybaMnIzwBVqLwiqoyIu0cnavrXbjaxG7yyOtHy5Hl7funJ6U7COMh8JjcWAVMnqT1qyPDSR4fGOOCCeo/nXVsy4Y7ASAD17U3ehGDwAce1FgONtdJiu7qeFhkQ4A/M/4VbPhmJidu3I7Efpmp9IGNZ1IbQ43jp25atje23jIbPUHkGqqLUiOxZmnZmXzpXY/ebJJ49hWbca1Z2sssM8hjdjhVPBx24qxOJWnY7dgjUO5HOQOv6VzXxD0srqdnqCBSsiFRuOBkDr+orixjqKDlB2sNLXQsaj4huViQ2iRogOCz8kD1qnfaRq2vRY+3SpGw4Yv8p/D86b4a0jUIZEUzRSoVDFgeTnqvPPFdpBCyoAD09aeGc5xvMtrlMrTfCtqllHb38xuipBJXKAkfQ5/Wt6x020tcG2t4ozjkheT+NPiVxjcc9hxVmIOfu5/LFdaiiLkyL0yw+lSbRjjpmmJC2f4vx5qVVkAzwOaoQqxt3OackXPJzSjfjOcU75/wC9QAvl4NOCgd6aGbnJFIWOPvfpQA44HrTDu7BuaQknqeKdjac7j/WmA3J2+lNPrmnkqORz9aiLc4J596AGu3zgDuPeoZ5RFEZJJMIOpAPAqZjHGud3Oe9QwWE2otM16Rb6Yq5Mm4gyAcnnsOuTUTlZaBYfZ27XhZkcrCmd0h4Fc54h1Rb5GsNPLxafkiSRAd05/wDiffv9Ksa/q66lEul6eGt9KiIVRHlTcY7ey/z71kmPyFKRIxY8knJwPaod5LUpKxCqpCwRTnjHB+7QcxkqkaeYR65x/wDXqeO0mKfu7aV/9k+vrUtrp9wsu5kCNnnKn5jRYoqRwz8jywrHoSeAPWlW3kUhnfeDwMDofWtRrC7eE74gGI+9jJA9KsWmn3DReZHC8uPutnH6UrgZMaNvIXA2njK96kijEczNIzEgcMF4rWXTJkuEiaKR3A3bMjkfjxV46dLFbljaxOrcuoYfL+Rp3A54PgJ8rYGT+NCPGxjZnK9Tk8c1spbTXLSYtRH0VSB7d+tNNhLE8aNGpLcMQOn9aAKEKq22Tcu3OMAc1JHbl23ADapwWP8AjVoae8UY/wBHbO/5QGxu/SrR0OU7gWJ385ySRTEZJhMZ+YhiOuPSpBGFG35eOmFyStXI9PuGZmVHmjBK9sZ/mKjjjeO7FtJ5MSquWLPzj8T7igCtJDkYQH2JOMioJFaMkqoIbpmr9xsgZYJJ7YbmwpecJtPYH61BPLpcUUnnX9pKwwWENwrleeoHU0guQFpCB02sP19DTdp5AbHrx3pUutNVX26rpzvu6eYP1yetPs77TZrcGa8iDE8p5LhgOeuAc/UdaYXIBGshO7B9QO31pDDIg/druGelTxXViXbBl2KcArBIcj67f6Uya8j85THFfbQQRttnZGHpyAc0BckWGRlORkHBwaesCKoOxG74wT/+umT3zuUWG31BVHzFRDwT9Cc/kaiu766aMLb2GoHJBdRCE3D67+KBE+2Js4A6/dA6/T1psscOzATp6Ckmu5d48rRNRDMOWbYR+OW/lUbXGpXEO19BmRx/dZB0+ppAI6RhV2fex3PT6+v0p6L/AKOpZ0Eh+6paobiS8mRQuk3KtgbwZUCjjp60tzbancxKsOkqrgDDtOvJ+oGf1pjJyycZ2ZzxnuaY4jxlnyQfQHJpWtdduIw39j2luy5Cn7SQ4/IdPxpH03xB5HlrBYZYD71xIwU/Q9aVxEcjbeVwVX270yeVM4UOSOeFzk0Xdh4gaNUmXTivRtiv/U4/PNU5bbxAsJQC3cADAWJiRjp1YUuYdiWG7m3+Xt+VV+7tpst3sIVjjg+tZl9P4ktufs5Zz91zDnb9cGsi9vPEiy/PM4DcMRGAfz//AF0pVLdAsdZ9tLMu0bnAxjOTmonurjeqNDMDggEEE/oa4qbWtZiY4umHU42qTn64/wA5oZ/EszNJE142/wCbAX27VHt/IDtfOvFwDHKOMDd1/wAKkVrl2HyHpg7jXAMvixnbY10WXqHmAIz+NRzr4ikheFy8MnOGNwpbb3A5p+1fYLHW6KtzNquoiP7wID898mtL7PqTIHERYHOfnzjHeuItJPFLW5t/tqMCA0kcku057YPepoNKmmObhlEzt/q/tJyo/vEjj279K0dTmexKVj064+zwktdyLDDjldxDOPTaefzrE8UahY6u0duYsQxn93kfNu9eO9ZlxBPqt0nkB3lK5dnJ2kDvk10WiaCkO2Wbc8nowxio5edF7FXQbO+gjQM6rHydmz5vzrpIIdpHXB61LBbEHoBjtVoQjHOK1hFRVkTKXM7jY4T9Kk2sq8DPHJp8e5RgrnB9ak3LuwEODVkjF7bRTuOhJpQ3JJXApAVOQaAE9u/vR0GDgGlzzjGPX1pp2sMBe1AAG744xSDONy/hSnp90kUDp8uSaAE25HXHfjtQSdvDc/yp+045ApflGNpA9sUAQkMR1/I1E8bfQY9asMSO+M9aZteWZY0YZbjJ6CmBTsrO6vtYjtURTaIC1w+7kf3VH1qbxNN9ol+yQ28U9pbEebGX2+Y4H3RwcgfStC/vP7M0z7HYFWu5AQh4JHYyN9O1YNjaJb26Rhi2Mnc7ck5yT/M1HK2xppCBrol5lsIPLdRsj83aV9Qfko+03nlIq20McSLjHnkkdPb/APXWhbSJBKrNbQTjv5q5H86ka4tpH3f2ZbDPPy5HNPlDmMt7jUIo2mVbMhsb8s3fjNRXtxfQ4C3GnMuV/wBZvLZ9ThsZra8zTx839n7SeTiQgD9KR5rDcNsN0Aeuxhx+dHKHMZcM+qQneLq0PmAfN5RYD6Amo5476e4AN3FC4+ZZIbMZz6H16/pW3t09m3GW5U+mFJprR2LHi9kU5GN0XX9aHFBcpJZ69OT5muXGzbgeXEiAj6GpYba+jgWP+1rhNuQACgH8qmxbbsLeEA+sRFORbZgB9uhY8/MVYD+VLlQXITazbWkbUrnziAGZZgM4+lQrYr5is97cFhnBa5c49cc8VbkiBI2TW7E9t5FMa2uDyJIWyOBvHNOyC4h0m1YZmvJHQ9jcuQT9M0+PTdMjG37VIwPYzu3H4mmLa3CkLuVgOCQ4IpVs7glQIQxx2xT5QuJPp+i+UFMIlGOhXP8AOqx0vRgmwWlvEOCD5C8/WpzbXSuPMglRV6ArTDGRy8UgOOhXtRyhcPsmkQsZFtU3YAOyJRkdhTFW1Vt6Wsa5xxtGP5UAKPmIIOenpTMbmOSRgcEnNHKK5N+5XCi3XbngZ/lS70IA8sEjvnpUA3ZGcH+VI3mKRtwc0+VBcmDxbi32c7sdnxUMjrIpZQ8ZyA2O1KrYwpZTx0xSOsZ6O2/JwRxRYLhG0a/KG3AHjcM80rurtvjVQQOCGqoZGBKEHeenoTVqK0up0DLG+0k84wB+dKwEQ2kEjIJ9Sf61Ik7oMI3I9T/jU5tETHn3CKw54Oc1BKbNBuQM7D9aQxskxkQbhvI55XOamjW8kx5ZZVB/jO0fmaZ/aEkQzbgRgcfdzVW6uLiYAu7nJ9On4UAaQzHn7VqcMYBx8pLEfhStqNrCRtkmuG/hyQoNYuVzhlAHrjn8aR9pPVTx0/GgDQudaLHcluie55OapTapMx4Zg3cDpUYiD/3CPf1pPJUnaV2juMce9FguVp7u5cn5ic9aoyvOWzwe3K1qtCCNm4+gBFBtkwDjnpnPWiyHc5q98qVcTQo4PXC9/wAKzV0dLeBPsbS2q53KSN3/ANfmuwlsUYenPp+lQnT1+5tBGM9aznSjLRjucfPe61DMQ0cUsRHzOABIRn7oYc4px1RI4CiwTvPJlVS5zKqH8eR+FdPLppYBXQFevHrVR9IXc0nllmIwSRn+dT7KS2Y7kUWoLcxwqZ7M4wJFimIZSBzhZMZqlNb26ZZZLx3Of3acZJ7fP/jRdaKsjHczADJChBjPrzz+tV7e11CzTclyX29Ukfhs9ODwMfU0m5x3Qmes29iqgAE4GAFzVhYVDccnuc1Kc7ByeeppD29cdq6LEAMKM9TTgRwefambuMgfNnmgP83JNFgHHp60Bt3bgdKQsuRz17UHtjp9aAE3EjIbqOlCMcZzzSHrnoaUDLdiMdaAAruHr+NAHdsc9KBxgsw20qud2AFAwfxoAUZ5yD9KYGwcgZpnnDpuBx1pep4PegBTJn5c4wPWkbjChuT1FMkkXv8ApzTnm/dsy+meRQBFLceWhJz/AJ7VcsUhsbN7y8ePft3yENu2L2Uf561Ho0XnMt3KmMk+WCO/riqGrTi8u1WGJVigchnH/LVu34D+dAMQM9zdSXZVUeXkAY+VQOB/nvTycgqQc55I6fhSfMQNqhSTwR0H503Zn5S2Rjkk9ePaqQhobaRhuOwJzTkwF4OPVqaicM3ORwR6j1pGI2hCBgckntn/APVTESfPu3bic8jI4pS5bJzkg8ZqKQlmADDBHy+wpw4cnbkUAPdl9QoHOaYSOOu32HQ08zZXYVUc8cdvrTFjZs7yc9z9e1JjI+N24dacRkZ/hJ6Z4xUiKVUnLFV68dKQruwwwce3X29qQxGfhV28Lzg0jZbazEZ547fSnCNtwGB9fX6U5ocFlyCCR0Pf0/SgBhbLH5Tge2Pzpys2SynjocZzSCNSP3YXceB6ZpSrKVAxwMAZ5J9qLgMEkqkBWbGeOT/KgTTbhmRwo6ndkCpnJkBGfm9h2oWwum/1cTlT3I4x+P1p3Ahe6uWkOZWUAevNL9vn6LKG+ijira6VIAGuLpIOf4mzx/k1IkGi2yHzHluHx8vljANTcCpFqE5jwPLI6HKjrVm2N7dkmOwilB/iMIAHFTm/s48raabGD93c3JP5VTlvryQkfaAgVcAIdo6+ooA0WsGQKb5LGAHlgOtV5ZNFjkOYzORg4RmVce3PFZjCR3/etuyPxz+NGFVwcDqeSeBQBoyXmjGLyo9Pmi5+8rDK/wBf1ql9qRwwup7l4wuEYDp9R/WoA55BXg/xnpSrhhhTwMdTRYVxzrYysNl1KOuAY+gp3k2qnct0QSveM8moHt5AQ8O0gE7lJyMe3pTEw27axBUZx0x+dIZYEMbMCs8b7jyDnNH2ONlG2eEduSQc/wBagR/kLgkv/D7fhTyvTgj8KAA2TZPzw8nJPmj+VRnT5jnasbDPTeKfKrA/d+Ug5APWkfdwM/XI6UAOOnXH3hHzjIAIPNA0+4UFvLkz3GM4pqhs5YlgDzxzT9sinMTNuI9enJoAabG4V1zCx5J+6aalpOGyUYAdMpyKl8+5jXAlf1Azg05dQuliVlml3D3PFMCu0O1to+ZlHKnnFDRmRNxHXr9e1Whqt2OWbeM91H5U/wDtWTywHhgZc5w0eKBme0a7wCquw6bevTnimLCWQpyScn3xWg2pIV3LZ2pX+IbCPr3pj3ML4ZrWPdyAyMRigDO8pArKwAb3FQTWcLAfLuBJzzxWn5trKPuMGPfcB+FIFtHIURyI3vg/rQI6E7dwUYzn9KGwWA3DFKcLgNkEd8U37z425B6DHJ9aYIa4BHHXPFG3a3ULx1wKkHTk7V7ioyrbgwLKMce9IBFTn7o3dsikeLaBwo9qdKwRsuQMjOaijlRlCrkgE5OOtAAIVC5X5ST3qRFAY/Mdx6Yp24YAyTn+HrTXIyAq4OeOKAGkAqOnXOcYpnXPGOOnQ1J84+Yoyoeh6ikPILeWSSe/0osBCYfnJwVOc8c0/YqoT0PAyByTTwshG5UVf7uTmhfO2ncqKeckHpRYCIKcncFwMDOeQPSoI41vZhbwiUon+uK54HpkdCafPG80q2sWDJJ6LgL7k+1aSpa6RpTtt3Io5wPmlf0+posFytq90scYtYBtdlAO0EbE9uKzABHEI+wOAAM4FOBaVnmfKu/VR0HsDUvzbQrqfmHr0FUiWRuGwzbRg8tnqPyoKPkMsYCsf7pzUkkYV/MDISeT/T8abJ931z0BOM/rQA1UOFYjbyR9KUR/Plgp7U6QsyYx97GGB70q7lAIyT6kZ+lMQzZwRtAPTlu5rO1e7lsUVY4i6t/FgkD3rTJYRcffP8PWhgm3aI8E9QQD/n8qTKi9TmH1i64InPXoABirem+IJo2EcypKCeww1ax0q2nk+axV/T5M/WrdnojRljHYJABgZKgcVHKzd1INbDmK3CLtZ4y3O3HP0NMKLgYLLjg7eMmrq6dHG++6ulRSMfJjNWFl0uFsx2z3BHeQ9aowMqCMu+FViwOAEGc96sx6ZfMOLcrnqXwoAq22rXJjaO2jigBHCqBn86ozXN1J8skskh4/iwP/AK9AF6PSrWNSbq+SNRyAnUH6mnGXw9bZ2wS3Dju54rJwcsu75hgg5PNNmUPuCsCB+Jx70WHc0Z9WQ7hZ2NvCCMYxk4rOmvLpyN8jgdPlPSmxoWOMYXBx7/8A66XyvmJCnpkUWFcjVd43MSD1yxz/ACpV27uc8dOPapVjG3bkBvr29KQx8H5QNw7GgLka9cKuCeB6U1iMMo2Fc5GeufrUyRqGyeG7d6Uwq2S34bfWgCGJQA21g2eR9aifdnYobb6kcZq75IRSBnJ6fT/Ipjx7V+UEZ5oAoiRw5jUBmQD5S2DUcDqbhvmk3d8cD8a0PJcsx554P09qPIKlTyfl5+vvTAbgAlgDye5/pTLiFJGV+Aw6MP61PtIAYqOTznvRIjAD+H2osBTK7CVkQhiOSeQacNoCn5umOO1W9gbKMd3vjvVd4zGSW3OmAc5wfxqWgTGAdUPI3dgKYquDkHp1JPTipMbWb+IHBBHQUu0uVYMTnt3/ACxRYY0qcfMwI54Hr2ox+7C4OACM9+KftKjcy4GTyT2pEPDO2AAeh55pARkbc5cZNNKrks/zZHPPSrClW6rz64zmlEfIw20D26UwKrRlfmDDrwTSupYFtoJ6DJ7VYPlrgyHJ6/KO9PwrnaMABc4PWmBVdMqN23Hf25oWNcnHcjjPX6etWVjk3ZPJOeB0pm3cfkBVuCO+OaVgKxh+VSQxUHrjoKcYgGxgtxzn1q22WG1uMDjrTGUk4bluAo5osJm0sZ+Xk+hBJORQVjXEZzuPuefxqTAVWbacY5JNNKsx4+X2P0psZEY1Ubip+n/66AuzruJwMd+KnCgKMk4zjPrimyFmUD09fzpAV5IlOdyI6/dwTyP1oSNUx8oUDrg4qyYxjqdxIzjvzRHHyAcBQeMd8f1ouAxe+1ePX2pjbv4VHI61IuGQsVIGcFj61HJtyx3suB1A5ouAx2KrsYk46YPAp+ckZOOnuTTFVvNBL5PoO496f8n3W79DjuKQDBu27vl/AVXvrvyUOVD54AU857cVZldEXcu3PAHXrjNM0O3ke9e+uNnl5IhAyeB1Y+/p6VQEFtqmn6TGzapJKjvyzGJioHYbgMVmy61BrV6Z4ZA1nbsViAbl26b/AOgz71d8WXiagP7Etbgpv+a4YAgqnTA9z/Ks610ixtPLjtII43AZtwBH16UriLqtAAFEsOCf+eg4/Wpi8AYossZ44UPziqYU+W+7YkfDHA4x9Pwp4jldypwwCg9cYH8qdwLEPlzYSNDOSvRRnH/1qsxWVyxXMDYGMEgjv71nJJeWc6TQNiQYHGMH8KuXF7quoKqyXuwE8oiAfr/iadxFj+z2jAaa4gRO29un14qRrKxVVM2oQkkceWwOaxpbR9uJCX+bncxPJ7/WlgtDGdzDg9gcfy7Urgbcf9ixru3PJjjlgAfyqRNS0+EO0VjH/wADYcGsEwwqN0jkKSMdefQEU+QxeW2AQfcDkA5B470XGbb63NJlYWiVducqRnHrVV5pJ8brgtjqS3BqoQqwB8Bf4XJGTyaY+0SiEY3c7QB1z0zRcCUsA4zMM57nqKWPyjj98m3pg4yfxqokIEzRsoUxglto5HOOPxpot2UBY22gnG4Mcr9KLisaOIBhtyf3chuntUfy8w+aCynPJwc/41TjXdEzbjtwSwJ64P8AjTgu4FhlQD0ouMstJGspDsAR1Oep/rSx+WCASzHOeBiqmN4fD4Kn5OScD+nFSJEo3cMFX+In5h9MUXHYk+0KrbjtU9hnnH4UNcLvbaqsq9MHjPqKhSFtpmGCo5wf1pP3nO/Ydq575x6/XpQIk835eFUMx5HfHak86TyjtQH14zioomhM6NNI4Vhg7RSSsqFo4nZgRgseMDPH9OlAFlLjKklQTjpnnJ9qVJmKcKoOePeogzHcIm3D7xyf0/8A1U1ZFaEnaAvAdvSkMm81gW3BAwPQsTTFuJhIXRYiMgFeQcHr9aJf7y7iHHXp+lIFj8s7f3gXqOmMjmgAMsi738rC9c7uKkMjspKgIDyPcelIyKuAw2qPTnHpSNIu0O25VJ28e3GOKYWAPLtwyLnIxlsZz3/+vTFmkELnYN+eB3PbvUkhMLFWYZbrx2PamW0XnBtyggZy3TOPUZpEikuBtxlnPyHbx+NJlnYYySDyR3FJD5skSswTb0xjPH+eKfjna7kDBOOy57j060DKe2WOfeoAiIOVxyD25qyq5kAYoeMg4Hy0h2jB2g8HOO/NJG0jbmVj5YHIB78UwJNibdyg7VIJ46mgbWDbN2APmJHPNKuXZXGduDkA4BoUvHtO5l3dBuyD/kUAOijwCpwzD7vHOe1LzjCDn+Lgn60RktKOPmIwMHoadCzZO4Anj5jQAwYPfORyMYo8tfMx8obHP0/xpVdZCuDheQPr3ojbaJGdQvOMk5x9fagBfLRm4K4HSkVNoDEiMdyvf0p0WJG2FgTjPAIxTmkyw3c4OMHp+NAEUrLlTGrZJOSe596VsFDvjwQc/Nxx/WnPGfMk4HI4x27U0ZEamXLIOmO1MD//2Q=="/>
          <p:cNvSpPr>
            <a:spLocks noChangeAspect="1" noChangeArrowheads="1"/>
          </p:cNvSpPr>
          <p:nvPr/>
        </p:nvSpPr>
        <p:spPr bwMode="auto">
          <a:xfrm>
            <a:off x="82232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5" name="AutoShape 12" descr="data:image/jpg;base64,%20/9j/4AAQSkZJRgABAQEAYABgAAD/2wBDAAUDBAQEAwUEBAQFBQUGBwwIBwcHBw8LCwkMEQ8SEhEPERETFhwXExQaFRERGCEYGh0dHx8fExciJCIeJBweHx7/2wBDAQUFBQcGBw4ICA4eFBEUHh4eHh4eHh4eHh4eHh4eHh4eHh4eHh4eHh4eHh4eHh4eHh4eHh4eHh4eHh4eHh4eHh7/wAARCAFPAc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6u2nvRtrSkt1PSq725zxXWqqZhYqYpasNCwHQ0zy6rnQiPZmnLGx6VOkfFPHy9qhzAijhJ6057ckcCp42HtUwcYqHNoZmNbsBnFMAK1rnawqncxqWG0VUal9xNEEY5yDUwYrTorc4qRrcgUnJARmU96Z5uetRyBgelNAJppICcNUiGoIgf4qsIpNRICeNqlBBquin3pdzK3tWbRUZWJZThTiqyLnkmpzIuKYSpX5aaCTuwxSMTmo3ZqYHb3qrEFxDxzTiuagib1qwDxUM1g7jWQEVH5IXpU24UZFK7G4pkY4FL+NDHFNDA9KZGxIvWnUxKfUmsdgooooGFFFFABRRRQAUUUUAFFFFABRRRQAUUUUAFFFFABRRRQAUUUUAFMmkEUZdgxAHQDJp9FADVfcSNrAYHJ71HLcRxzJCd5d+gVCQB6kjgfjTpIy0iNvZQpJKjo3Heq955se+SENKzLxHkfpkigDnvGus6fFGmn3FwIkusxPMZPLEAyCCW468AAcnPHevln43/DHVLa/vL/S7qbU5Z75lhjRQskbugldmbADKB/ESMc+teyfE3xL4bW6PhnULy+eK7ui95IjFniEa5KQgAtv5BOOBg5IOK4XRPFlhf+FNfuRqWo6zHp0skrBpdzi3kgCqJSv3tu0IQCD1z0NU6aaGmfS8c7YxmrEUy/xVlLJThLzXS6aOdGrLJEB/hVGWZc/LUe/dTDGaI00gZMlzg1YZlaLeKoLGc1PEj/dHQ0SihCmTFBn44NLLayDoCRVdo2XqKaUWBZS496lSQGqSRuTwKmCSL1FTKKA0I2XtTzzWcrletTCb3rJwZSY+aI5zUIU56U55zt96i8/5uapRZJcijHcVMFHYVUiueKsRSb+lZyTLi0SYqKbO3ipqjlBA4qVuVJaFTnOKmjj4NRKV3c1OJF9a0ZkHlgimPFjpU4rK8Wa7ZeHNEl1S+3eUhC/Kpbk9M45xU3ZXLcufdPNSBwRXG6Z8RvDV+yJ9stxI/RRKAxPsrYJrp7W+srxM2twkhHVQfmH4dae5Nmi8mKdUEbGpeccVLRSYMuR1qPa2TU60uKLlclyGMnNTCjaKUVLKjGwUUUUFBRRRQAUUUUAFFFFABRRRQAUUUUAFFFFABRRRQAUUUUAFFFFABRRRQAVS1yCe40m6htZPKnaJgj7AxBx6HirtFAH51/FfxDqs/jG8vLG6vLN7PKboQYmXChCCu8hRjcNw5bPPt2mm/D3VYfhdqXjjTdVsItKuol82xtFZTOgKK2GcfL8xbA9zjivp3x38KfD3iq6huJ4YrdoJDMoihVfMk2kKztjLBSdwBOMk15jqFn4XvrzSPhLHqj2t8sWb9rSIJ5rRqQI2GPvEkEkHrkmnC9tdxu17nt5T0pvSrKbcc1E+3dXccwRtg1MrHtUAWnqCDQBKGFSwTbWFQcGk79aTimBq+chXI61HJtccrVRG296lSbnmsOS2w27ksQCHpUrldvSqzzKT1phmIGM0uRsQ5vmyNtR4OcYqRJAevNWFEbD3qm2gKTK3vULZzWsyqR0FVpotw4UU41AaKsZq5bkhhVXaVPQ1NBv6056oEaIpG6VWEzBwO1TBs1z2sa8yZBJCS3GaaUZOtXBSkA9afOT7Mpq7Co9QsrXVNPmsb6FZreZCrow7H+vvVt4hg4qJQVanoyLOJ53ffBPwbeThpVvPJByYxLjnsQ3UVoaB4UsdA8eQx2F7qbQfYJJfJnuTKgbeFz83PRj3rulPHNYed3xDVf7ukk/nMP8ACpNVqbLLtBoRqmYAisjxNrNroWnvdTsg2gsdx4CjqTRcn2bua60teJD9pbwCqjda62zZIcpacDHUjnmph+0l8PPPEfl60Fycv9iOOBn1zUmqiz2eivGov2kfh29wYyusooBPmGyODxnHBzU1r+0V8OpncM+rxBejPYthuM8YoHZnr9FeUw/tAfDmRC32zUUOQArWT5YEZyPanQ/H74cSQCU39+hJxsaxk3e3agLM9UorzMfHX4a+Qsn9tTAsAQn2STdz07VYPxr+GoZV/wCEiQ7iBxBIQMnHPy8c0BY9Eorz4/Gj4aiZYv8AhJ4Mt0byn29cdcY60R/Gj4ZyXBgXxRb7gCSTG4Xj3xigR6DRXCRfGD4byGQL4qsx5YJYsGA46445qS2+LXw6uI3dPFVioQ4O/cp/AEc0AdvRXJw/ErwHND5yeKtM2ZPJmx0+tSS/ELwPHCs0nijS1RgSCZx268daAOoornf+E68G7Y2PifSQJMbM3S85/Gnt428ILcLbt4m0gSsdoT7WmSfzoA36KxYvFnheWXyo/EOls+M4F0nT86lj8S+HZGZU13TCV5b/AEpOP1oA1aKy4vEXh+RWaPXNNZVOGIuk4P51KutaO0YkXVrAp/eFwmPzzQBfoqsuoWDRrIt7bFGGVYSrgj2OakNxbjGZ4hnplxzQBLRTfMj3bd659M80u5c7cjPpQAtFGRnGeaKACo7qZLe3eeQOVQZIRC7fgByakoPSgDGXU01IqdKuh8sgTcyHY/y5IBxyQPyPFeL+M/AtrZfGDRNZs7q/3ajqgk1FYofJ2loXIxOMYBwCUz1GcV73Z20NpbpbwRhI4x8gA6Vl+LtCtdf0ttP1BWa1Zgx2MUdGHR1I/iBxii9tUNdmV1cg0NzzSQrk81OyKBXecxEu6nfMO1N3gUGUEUAKWJpPmJpAacGpgPQcdakqIEVIBmkwEkyelIqtipBGTTGyDikA9VPrUiF89cVAGIPNPVsmk0BYHme5pysV60kLcVP5auKxk7DSEDRsOcGnLjOF4FILdc9aeqbe+azbQ+ViGIHmmlWFS5pjuM4oVwaQiswqQNn61GvNIzbe3NFrgpNEpNMlXIyOtMEvrUqncKLNBe5BGH96yYlP/CwpW9NJQf8AkZq3xWJB83jy6/2NNiX85HNJsuMbGpqV5DYWj3Ex4XoB1Y+gr5V/aR+Ic11M3h2xmb7RMR55TkKOcJ9ODn8a9F/aQ1660jUbLyNXurPbatIkMWMSvk4HQ9duO1fHmoX01zqV5f3Ud59oc5BaJieevPr2A/WoubRj1LHl7Aq8MGOAQcEqpyxx6GmbzjG1xlGYncD1PH9KrT3UAlm8uO5KiMBN0Dfd79uv+NPm1CBnlVY7kIUXbiFgcD+E8df/AK9I1uWo5V3tlmQ55OAeMUQThoVXeOQCSQOMHtVUXMcj7vsl44bDj9wx2/7JwKjN1brKmLS6TLHO+Fvl56HimBqI/wAiuhB5JwCc7e361LG0ilcjj7p+bPzHrWMl5biRMwzqucEGFhj68cU6DUYPMClbkqW2n902R6E8dKQtTaDKrJuL7GchSG6EdvrUi7dwUvL5rDCMcEMO4+tZUGsWqtJHJFN5buA2ImyGHR+R0+tPOsWvmPHO8hj3AApGwIP99Tjp65496ZLuaJZ3HyqM8kpjqvqKWKXoyvGCPvA/eU/X09DVB9YsMlJbhpNjDbIisGU+qjHT1HI96cuq6XG7LNdL+7IxLGCDk+2Ofccj3oJNcqyAbW+QkAsB0PbI9f59s1OozhfMCq3HyklSO/PXH6j6VhtrWkRzSJJdA7QMyR5PB7YwQw9uQPXpUn9uaerzRjUIwuAxbOVA7ZHf6DOKQGxubfxKfnG5SzD5h3IP3T/L6GrcTp91sIwQMMr27Hnn6HP51irrGmo2G1C33bA5/eArjsx//XuFTLrVjhF+224bmUEOpG3+8OQR9Tg/WgdjWCxlgvIOeU8s8HsPrzn+WKYExwfJJBIO7rn0+vt19u9Z66laBI1+3wbZFJjxKHDL3IwQVHPJO0fWkN1YyIm2+RvMUhMOHEgHZOh2/kv1pgaBkXlo4kO4HgY59frx1Ocep7VIkjqFMMKBMbmJwMDGA33eh6Z69lA61nW1xZrtZrxdrHaCrqwlI7L03YPU42D0py6lArArdITvPKuHy/oh/jfHViML2oKLizupEZtcncF+XAIb0/3sdug6nJqaO6jARUuCm0nbkbkwOp4J+RfUjk1mLPCULGeMxg+WSjBsE9Y0P8Tn+JqtCa1jeSRo4pEj2iUIdyqR9yBD39SaYaFsXBaEsrJ5KIH2g7vlBwoPHDM3P0qXMjXEcclw/mCRIzls/MPnYg549KrJOqSG5uI4gIczTspHzSnhIwR2HFO86KHzDLcxNJZ27M+ed08n9O1AaFh9R1JovtIvJ5CYXcN5rkqN+AeD7VJ/al3FdPJDezwv5zRBg7Z5XKjPNVZVsreK7hZQWtrKOHK8fM3U8cU6+laOTUHhkw8C27huoHvQLQtw+ItRWQzRapMgdA7slwVyp4YfgeetWk1zXVVrddTvP9YFkQXrYZgOBnP8Q6e9ZN7MkM915kUL+TKsvyoVZo3HzdOSOvSmXEMMIlVhOnlMpZUUnfA3RhgAkr9T0oFY2BrmvLF5aanfmM/N8tw+Mg8kgN1HAYfjSSa/rTwCAaxq4iHY3cvHf+9+vAIrGlSSAupkZ2jfL4XBdT0lXoD79c1KLeTEgns0CrHtba4CBT/EoJwVPdcd6LsLGofG3iYQRR23iK/KnKx/6TIw49CG5/mPemax8Q/HDQpcQeK9S8yACQg3LjIOPf8Az61zpgtY0Vkf7NDld8bbtkeM4YAgEAkjqOMViXbRjUkV5IJ1YsWI5CAnoD2Bz39aiUpW0E1offKsw6VIGJHNQopBwalUkV6JyAQDUTcVKWz2ppANFwG4J6Up3DsaniRcU5l/KmBWG7salQuO9SbVoBwaYDhIcc0b1NOUoetS+VGy/KRUNpAQfLnrT41BPPNKbdu3NCxyIeRSbQFmOHjK1MAUXcTgDrTYHAHNQ65dNaaRc3EeN6oduRkZrnk2XFIsJcIyhgcgjII7ipBIpHWqWj+dJpUH2hUWZU2tsOVyOMj8qsEEUrJjcmibKmoZV7jigLu6UOGxxmhKxLdxYuRzT9qnqKhjD7u9WKGOKEMaHqooWMKeM0eYAcGnBhU6l+6GKwbD/ke9VP8AdsbYfm0n+Fb+RXNQ3trZ+L9cuLueOCKO1tQXdsD/AJan+tBR85ftxy20mr2kLa3Hpt3BYpcQIxwZ/mlBUevUfpXynb6zqTNiXVYl/wBplzX1z+0xY6N8SNbsfs4kUaZAyLMybfM3tnjvj5e9eIan8IlVIjbzElpAD9MGsHVimaxg7Hn7ajqDAbNcsTg5wDtz9c0j6lqxPGqaaTj/AJ6gV33/AApqRhxKfypjfBq5A4l/Sj20B8sjhl1TXEHy6pZD/cuB/jQ2qa7gN9us3/7a5P8AOuyb4N3vaQflUbfBzUMcOPyo9rAOWRyceteIgcLNa5/3/wD69OOva+uNzWbHpnP/ANeukf4P6oB94flUL/CLVVPFHtoD5ZGEuv64W2iOzJ/3j/jSf2/rUKqslvayMAPmLHJ/WtpvhLqwHb8qif4Vaug5B/Cj2sO4WkZ0XifWycJZWmRj/PWlk8Ta8CFks7YnJrMi8M3HzKyDKuyknPYkf0pzeGj54jU/Nk84ODj3xVcyK9nKxoJ4q1oHizh/BqZJ4m1Rz+8sYs+z1UbwvIoJzngfxVC3h2RX2hnPJHytk/lijnQ3SmjUh8VajDj/AIlkRHu1WJvGF/JEFk0G12juBWOPDdxgYFwcjI+Vv8KRfDt4zlF83qQeWFHMhezZdbxG5zv0WL1PA/wpD4gjI58PQD3Cj/CqQ8O3Ri375cAckkimf8I/ebd26QLnGQxNHMg9nIt/23EGH/EkRf8AgC/4U9detAMNoKHnghFH9KoDQbwruMkgHrk019Guk/5bODx/FT5kDpytcvtr9p5i7dDjEfU5TnPqKl/4SDTSu1tE75yFHX1+vvWZ/Y2oZIFw+Rn5cjI/WmnSNRDEecx4yfmFHMhKEuxfOvWJkZTpR8pjubk5LevB/WpF13TD5gbT5sNgufMbJPb+Lmsw6ZqCc+e2OejDmopNP1BcHz+vTnmi6DkaNs6/pLiTzbe7/egeZ+8f58dM/NzT5PEOksG+S/DSAJIfOflffmsMafqWR+8c+2KDZaoGK9fooNFxcrOgTxFp43f6ZqC702NiVxlfQ0h8R2a8rqOo/cEZAlYfL6Vz5sdTHVR+KVDLDfxqSyY/7Z0XQ+VnW22p2oszqAvNU+yxkW5kEpxkgnae56H1pqeI9NiCtHqOoho1Kr+/PKnsfl5/GubM2qQaF9lVV+zyyee3y55AI/qarwQalM4VY4gSM5ZQBjGaZB11vr1u4CLrNzhQQoeYk4PVeV5HtStqFmtsYrWcpgD7rHaVPPJ98CuO8vUFPEMZ9woq/pjToWa4ihIxtEW0/Mx78GocepE2fp9vFKW4qJV70pYjtXo3OUdk09c/Wq/mGnKzNTAtjG33pM9uRVcF808l8cEU7gSAc8HNIDzzmo1lOenNTK7N2H5UXABg1KinHBqIg9xU0LDFJgTRsw65qXeCaizkYxScg9TWbQycY7cVh+P55bXwjqE8cbyFIi2EUsfyFbKOR1xWV431AWPhueYsFT7rtjOFIOaiSsNF/QrlJNLgkTJVlyMjB61o8MPasnw3IJ9CtZtynMYwR0YdjV7eynApct9gbJQrKTigM1Kjk9uaCxB6VIhRu9KUtjqKQSLil3A9DSKuN3q9OXHakwq9q5P4xa/feFvhlrfiDSmjW8soVeIyJuXJdRyO/BNAJXZn+MPiTY6XLPZaZGLq6iJWSR/lijI659cf5NeMaz4uvdY1eWazifVdRkxucLiNQOnHAAHrx9TWLe+f4g0G21LUJna4vXW4kMZ2rvcbjgD3PfNd9punWWn24gs4UhjBzgdz6k9Sfc1nTg6reuhrOSppdzkhb36wzTahIJLtpFD7TlVwOFHsM/8A66yvEus2mj2sU12WVWk2gKMmusf999qPXFw6/kSK8k+PRurXTLK4tYfO2z4ZOe4x29/51xuK9o4nVGXuXOmi+Ifh3Yvz3Q45/cmpR8RPDv8Az1uPxgNfPMerayTgaNIcegNSnWNUUfPo0w9eDW/sUZ859DxfEDw6zD/SJBn1hNTjx14Zwc34B9DE1fNp8SXCnnTJc+mcU0+KJ+S2ly4HU7qPYIOc+km8c+Gj/wAv6/jG3+FB8a+F2x/xMYx9Y2/wr5sPi1f4rFv+/gpB4uU/8w+X8JB/hS9gg9ofSv8AwmHhk/8AMUt/xVv8Kcvi7wswKtqltj/db/CvmxfFYx/yDZv++/8A61J/wl0a5zYTD/gY/wAKPYIOc7Sfy5ri78uCdlaeRkaNeGBdiD09MULaF0YiJh975XiXj3Hy1BojSXOlJclxb+acqrdcZ7nFaBaGb5XaJ25A25IX9KwcmnZHsRhFxTfZEBsyqn5Aw2d4wMdP9mmfY442MgjUMSSr7ADnHsv+c1YW3DucyIwC4GcjH6VNIuCuJCpGfnVAc8Djp/nNSpa7luPu7FURKEAdjGxX0zu5+n+cVI1irIsZZgeP4M0hTESjcVO0/NtHzcn8v/rUqkn5YYY3Ac/LvIPvTfkyIu/xL8CMQQ7Np3uoUnhQMDqahMMLHcJCACMZUAfzq1HdEBY2hVnK8AMcjn61MocyM8KnzDICZC/AHfjdRfuxO7SsjO8mFgJGCK5zyScH9aTy1yQsQ7A/N/8AZVYZpt+3DAZKlxcrjt2z1qUf6slZuDgHcc/j1obaGlFvYo+W24gnCgE/6zp9fmptxah4mLnd8oxtk/nzVszWTvthuo9xYjaPvfzpbpkRCJd7rgY7Amjmdw5INO9rFH7NH5bSMQuCxxng8duf88VFF5DIGMUpBXGW4HXt/n1rSkjA2bIX6k7Q3yH/ABqYLugAeAjA+75QIHPbir5u5l7N/ZM/yVV1LRnBfruG/H5Uk1pHtZobdc7eoQMf5VckWTcD5O5d3DNEAf8A0GnNbI0TYt4U+X7yRnn6/LTVyZ2Wxmvbu8ir9hViu7P7o4X6HbVS/sw8Mh8sMRGcgjAH/jtbqWygMrLHGASdqA4HHuKpXgiNtIu5nAU9EGQM+mKObXQFTfKuY51LMTeH42cAExsvHJznp0quuiauFA85xx/cWtuxSP8AsVC2Rw2G2n1/SuhUSMo2ooGK3g27nBXVkjhG0XVlUs0z4Ayf3a0X0bRkxwRsqsi/K2CysByc+/px1ruyJMH92CPSuQ1K4aW5HmFotpZtq4IUdjkf/qpS3OV7H6OKSR6U9du3k/pVWKTPU08yYPevRMSzsUjIxULZ3fLSiQbc803zBnqc0wH84+YYpOT0NGfM6GlWPA5ouAAAHJOTT0bnGM0qoByeRRhQeKLjsTiMMvcGmiHacqTRE2Gz0/Gpy273ouFhqsympt6sBuWmIjt93H507awyDjNS7MBjkA8dK5z4iFJPDctv5m1mIJx6AjJrpD/tJXM/ECCxk0ctcYVlBMTFsbXJAH86Uthrc2PDltcQaHaJJN5pMYYHGMAjOK0F80HOzIrN8LKW8Oae3mH/AI90A/BRWpGrAj95iknoJ7kscrfxLT/MVuxpV3eoNLz6Vk7DuxoVM5pQBRn2NBK0ALWZ4v0iw17wvqei6pCJbK8tXimX2I6j0I6g+orRDCqutSeXo17J3W3kI/BTSsNM+WdM0oadplhp0khaW1EcDEMcMy7VPH1FdqZGrnPEMkdvqtw8jbUjvXZj2AWUfpV5Nd09l+WWJvpMpqcNUjFPmZdeEpNcqKsNtve9bzplzcyHCtgda4L4r26q2jqxaUG9jJWQ7h95fb3r0S2kDpOy8B5SfzArz74xP5a6U/lyS7bjdsjUszYKnAAIJ6Vyb1LnUrqFijFBG9/OPJUKFUDY0gHf0jNW49PiY8K4+rS//GK4+/8AESxrM0el6jC7FcebayKOnqZKor4uaP79jN9Akg/9nrrckjBRbPS/7Em/dmK4AG8H5ZZs/wDoisbxL4dEVveTPqF3sMDu8Imk8s4X0KDrjn1zXEXHi7eY9kFzEQ3+2e3uTVC/14TwTDfKWdCAHB64+lZ+0L5C9oUOl3VndSXlhYlkG1fMjUnpnjcRV67/AOEYMYWPT9NjOOSsURH/AKHXIW11thlWRiuQMYIHb/dNSxT2wRc3m31+7/8AEVPOy1TXc0BpWm3t6IbSOxUYyfkjX9fNqlrfh+3tYJJ1hsjsmAIWWM+nYSk/pVq01bTbUMROGbHULyfyAqrc61b3ELxR3ExdpVIGGxjj1NQ5yb0K5IpGzolpENMikkLuTkrGWG3qfarK8BVihRQDnAbj9FqvozbNIt/NhRsk7VK9cnrnHvVloJmK4hTocjzAo+v9awbV9Wesk7LlXYlCs42tGhJHIwSB9KilWVFAe3hY5O1uhxU0LttWM3QGAMgSZ2/41BEjSyK7oyEM3z+duB444z/nNRE1qWaVtf69CfEcFsGLZfBwQQM8/wCfypkc9x8zRwlVB+bNwOn6+9OupVWAf6QYyB3iBz9OarKkjN80jsSzDbtC4+vP4fhTS7kNpPQuIZnQM1yVT+6Duxz65pZIxJGFklOARyFAx9fmqtBOin955bgLztcjH61PBdRzCQQeW2CMlMkAn1yf880mmXFx2IJpIYRs3xse5Kgnt70m8lCVCD5Rje5Ax6gVIi3rqWSSLduPVQR29+tNZr5SPNEYCgZJPB/CnYnmK6rmc+VEXO7JKpn9avxiTeQybyFG0OuR256VBmRpPmEa9fnG7P8AKpEBLlRtJHUsDjB98U+bUzVNWuR73bcs/lIRuwGBAx7cVFGyzSlQsb/L1O4Ec9vl/wA81NdNbH5druy5OB0/9BpqpCqBwiK2MkcZHP0qk0lexHK21C+hLujiAZnlK9M8Y/lTWaERlnV1jI745/SiMN5bbIgQe22nRhvKKs2AGPVQOh4/Kp5kjZwkyJYYrlmZrOMxpkgFc9ueo9qim/48mWKFVRUO0AAY59/881bdnOQk20r2B5FVNUCyW7yTMzsFxwOn60Xu9SFBrWJmWkbNoR2EggMeGA71rG5vEQN/aF0ABk/MD/SsrTiF0Td9oEQ2OMEfeqvc3N4S0ZY7eh4reMtGebXjdRN77ZeSDZ/aVwwI5AI6H8K5e+uprNY4UvVSIu4XgZUdwR+Iq1HPd+UYo12jHAAwc+1ctqqyK7SSbsxk5Eg+bd3oi22cdSLR+l+5/wC7TgW+lOWNj6UFeeTzXrHMAU+tSAetIEOOxo2g9cigY/aw74oXcTy1N6dzUiuvoKQEsYXHU08MvZefpTElx0/lUnnZGMY/CgYAM38IFV4NV097lrVb62M6ttaPzAGB9MVYDYPytxUiJFKw8yNX57rmhjRUOsaYusDR/t0Jvym/7OrZcL6kDp+NaKLu61Q0DSrGCI3ENlDHK0jkuqAE/Me4rZCjHKVm5jsQurKO/wCFcn8U7WO68D6hHLGjjCthxkfKwOf0rtFQdq5r4oBh4OvguwZjK5f3IH9annBRNHQ4/L0ixjXaFW2jAH/ARV/AzzTNLiH9l2mQMiBB/wCOirBjz16UuYHFjMsPuqKcpbHI/Kjaq+1KRjpSuSHPuKjKtu70PIwNMMxA6EGmkxMVuvUiqPiP5fDuo5bpaS9v9g1ZM+SNwrO8UzAeGtUx1+xy/wDoBq+VgmfN/ixVun1SN1DK/wBoyD3yat3vhTw/FYfJotgoEeGPkqMHH0rK8S3sVrczrL5hM0ssYKJuxknk+1QnxZdrbvGGt23KQzFWU9K5aE4xvc6qsZO1jf0valkFXouAB9FFcL8X7TUb5tHi0sxLcmdtvmgFeg65BGK7LQLuO801ZoclS5XkY5AAP8qwPHF5DZalpFxcSeXGJmBbYWA4B6AE9q5o25zZ/Ceaa34Z8bWwH299Mw5GPL2Dn8FFVYPD/iM4zcWo/Bf8K9N8Q3ltrUkH2GZtig7i8Mgyf++aqJpcyqMzW34uR/SliHO/uFUVG3vHDHw74k+VxNa/KSecD+VVdR0fxMttJ+6tpflIwHOTn0r0VreQ5XzFZvbJH8qii0fUDPHKI9yCRGbnHAYE9fauaPtr6r8DeTp20f4nkEGk+IGWVDaGBsAkb8cY69qG0zW43USzGMgdzmvX9d0a6uLvz4IV8rYFOZEXkexINc9faHNvzJJbJ7GeP/4qtajrfZRNP2X2mc9oHhnxFcRSS2lwkikjcdgxml8S+H/EWnaRJcXUccqGVcBYVByffr2rvvDN5Dpdm1uwSRi27KTxen+9T/FmprcaK2YMKrq5LyxkcewbNTT9vdc36DqOjry/qef6d+90mzRd+Qq56jPHNR/Z1b/WXMjnpwBxz9ef/r0Wn2d9OtImhhlUIuAytkEgZOelOaxidx5kMD8YXaCu3n64rSLSOydNya0v8y1iKJVy5XGOSAP61LDNH8rrtdgxwc8Hj6/5zUdrHLDKzLtwSPukYHX3/wA4p8U14sh2gxjn5jcAjGPTNZ9bnRFtRs1b+v6/yGy+YsrOoi+VeFOc8ge9EEyzuxbIZGbbg8j6881C00kjsP3xYEZG/JHA/wBr8aQpIX8ySYsob7vk/MB6ZzV9LGDd5XWxYWW8XAcswxwYyBn9aZOrylm+2OGyOPMbAHvUSXUafMqSlcAKQuB/OlDr5h5dmOCVEvA/Cmm0TJRl5kSQ21u26W7ctnONzEfkathkClomYjjnOO3vTEVAQGWSQHp8xJH6Uk0s0eVjtZCCerIWI/Jal+91NIfu+lkRNIZZMSMdvJLJP1/SrFvuVn3xSlCMDLbsnjH8NRlmyQFQRnOfMj2n8iKSDcXWNmjKDr1JJ/Lim2ChqncsSSS4IEIXPQeUMD8ccVnSROJPMuI4XI6htvT0+7V1IjIiyI4IAPAUg/qKZH9m80iYMxH8WBx19qIt3FOEWkhsF2OfJWFAD1DsM/pVkyt5fmFixxwVQEe9Qv5ULnYcq7/fbAx+ApnkCWNlhdHOR97cR2Pc07K5CvazFiktpJGUbgxOCrAZ4qK/FqsTsWyxXgbjj+dW4WZg6KAm3sH7+vJqtcWsyxuzXLMAh+USAf1ourjUXyqyv+BmWWG0Y5iZgFYgg8Dn61vX9+ILUMpspCNv+ss4zwe/3RXP2kyx6OyuWGUbJHOOat3ck80SQrcJKgUchMYx2q1KyZxVYpuNix/a1wxAjtdNVmGQy2aqw9wQeDXK+LLmaeFWa1t4ViIBkhjKu3+8c5NdHfBYrNJIh5LIo3yZBwfWuP1q9iWCYTM88rD5SHxtPq3HJpUZNs5q6S6H6MaX4n8P6mitp+t6ddA9PLuFJP61rBq+R5/AdnoEMNvbXc92+DKHuGHmBjDkKCMcBhmu++E+ueNrrWtOF1rE8+mvefZZo5nDtkLuxzyBjuK9WM7o43Doj3oSYp24d1p23jpSeWWPeruQJlPXFSLtPY0wxYPApyq3pSGPC4//AF09QPSmKG7mpAV9aAJo/l9B9anTaSP6VWRkqVGVeaRQuiMDp0XUZLf+hGtAY7CsrRyBp8Qz2J/U1oIy4rJoonHSuR+LJk/4RCYRhG3TW6lW7gzxg11YYeorjfipIo8MN5kXS4tznIPH2hB/WosXc6rRVlj0u3jmjWN0jC7VbIxj1q5Va2k/crlCgwMA0rzADjNNRYuZEzFcc8VE0yL3zUDzAjvUbSjsKtUyHIme4XstVppCx6YppkNQu7N6mtoxSM2KwbP3jUV1BHPazQTL5kciMjqehUjBFSBGanFHKNwTwa0bEkfL14wm1aItyC8rfqK00gj2/dFYisft1sT12t/StyF8rXz8leR6t7ITSQFjmA4HnNTbu3SbUbMOoON55+gpumtjzx/03f8AnUu4f2pbeux8fpQwNA2cJGfLXPriopLG3I5jX8qtbsJUEj4BpcoczKjadbMf9THx7UHS7RgT9ni/75FTh+DUsb/LSsHMUBounHlrG2J94x/hTho2lj/mH2v/AH6X/CrjSAd6XeKpIVykdI08ZxZW4+kYrD8R6Tp4sJ2NtEAEbPy+1dQzgisHxg+3QrxvSFz+hpMqJ4zaQCOzt1XUNyhF+RXx26UlwzMQouJcBRkbc9x3z74/GmCSGK3jcEI6oCQW56c96UXSzAyRqksxUZCueACOoz/niqt1PQ5rLl2fzJ5ZvuLudckA/u/lPHrmh5rWE4mkMbEE/Ocbh6jmo/tytJtaIBtwBG75R+tTeU2CWRRkHB68e2T161K8za73iVtqtIf3jFTggqxDAED0P+RirESKqFFWV8t97cSRUbmRo28tjGNo+Z2GD+X+cVMZRGpj3cEE7mBP54FNtExTd2yOSIE/KtwowPusNv6mph520MAq4IwWGMfjUDhWB8xYnJA4QNg/pUc8SqpCtgMc7VYAHA9xRZPqJNpXtYskxTfJM6Bj3Vjx+OKIY0w+xztTBywb9Mis22SSRgqxzsm3IzIvBz/u1dMnlrtmiumHAB8ov29lqnHSyM1VfMpSVh0rRMvmLIW2k/56VFHdZZfMyFxnO7J/lUdvbxyRLPHGtucYIaHGfzqy0uEEW9ckAYAC7vfNTZbJFxlNvmk7IbIZPLzERNwcqy81BbhpLcRyKikA/Ls4UZ96klj27TtGwZZ283cR/n+lLbXVpNIY4ZXJAyCsecfmaabtoJ2crSZMhlR1+dXXdjO5VwPpnmm7pHV1WR4l78hsn86S2kjWSWMSGXcxB+UL1/GpLhoxAYFEajg4Ytn9DRfWwct48wo+z4KNKQwOCBwT+tU7tvKjcxybEAPBUZJ+ual86bkraDy1OQ2MnHfv7VDqU1w9ozWtu/I4ckY/Hmi3cOZNaFLRLeS7to4MACRtrHnua9HXQ7yNNomgIAwN0P8A9evPfCL3Sy2qo0XEoMgYE9/avajgmri3qefXWkWcdf8Ah6+u7Z7eSe2CuMHEJBH05ry7x9oNzYywwu6Mqoyo20jcAeS3HPoK+gdvNedfFWWy1DTZLYNKHt5Bn9xlWPI4brkc8DuKpJ3ucc1od/qunzWcVtDFe3lypd5F8yRiWBwMAjt1o0/XNP8ADJtfGKsnmW07q1h5mG6cOfbLVX1GDTvtVmsMdsGSH9wqsAAvyFQOc9MCsPxy2jXXhSKVBOmqGRvPhXhBHkFSueOec12v4SF8R2tx+0PrzzW7QaVZQxtj5JI3Pmn2YdPypn/C8/iM2pi2h0jQzIxJFtg7wAMnqwP9favJons2ntbjUrG7mj+zkRR2k6wBG3n5sLxkqMe/GaddWvh663yT6fr6yc7HkuA4UnOCcnnmktruRPK+x774b/aKt7+9j0/UPClzBcMfmaO5TywB947nwOB7812uo/GX4d2UMTy6+heWISLFHGWcD0IHQ18cDS4lsFWObUXu1clZFc4UegUfh+Va3w5j+1nUrLXtNhHk7XguZ42DzZOCozxx1rOdf2cHK97GtPDyqSUe59Eap+0R4RhCmwtb25G4hi6hBj2681zd/wDtN28Mzm38MmWJc8NcgNjtxivIfiZZ2On29idLsI3muSwlk3Mx4Ax0PXmuFgmjaQi4sSysCG2M4IPp7VhSxU6sVNPT0Jr0JUZuEtz6NuP2qolslaHwi5uScENdYQfpmtvwp+01oOpK9vq+hXtldkfILdxKj/jwRXyjPPZ3l44s7G6gij4VfM3ED6kc1Fpc9quq2i+XegGdB8xAONw9q61OXcxsfoHaePvCdnoUN1e69aQqiHzFZ8shHLKQOcj09xXMXHxw8JxzPe2EOqahCW8gPEuFLLgnCk56MO1fMniJdP1DVtTY6hFFcR6hIiwHgsMH5vUgFcY9xzWKLmdtNgS3uXjHnSvhgY8nEYBUDI7frUzrOKHZn3f4b8ceH9ds7e4s9QVRcD5Fm+Rs9xz3zmsz4w3Df8InNsZf9bD39JFb+lfH+jXE2n2gvfPBvWmUeXIc4TqW3dj09xXqfiT4p6OvhSLSrfzb6ZmQkbxtjyDlQx5OM+lXGspLXcaTPqNZvkXJ5xQZh618f67+0B44s/EcsttHb/ZF3CO2lT5Bn7uT1JAr3D4TfEeDxR4Sn1XWpbSwuLVwtwu/CpkAjk+ua1hUjLYlnprTAjqKjMnvVeKSOZQ0bq6lQwKnIIPQiuO8X+PtL8N6lp8VwyTW11M8Euw/vYHAyCykj5T61bko7gk2dwGzT0bmqcdxBIVEdxE5YZADgk/hTzNtUuzKFHU54FVcRfTFSSSRxwOzMOFJ/SuC8W/Ebw/4bvoLG7nae5lYKUgw3lk9N3p61LB448Oavp96NO1a3leOByw3Y/hPH1rOTW1xo8A3Z1GJfSMn9a2YG4FYKN/xMI2/6ZH+dbEL9K8Z7novYWyf5piP+ez/AM6r6rDFdajZLKgcDcRntRp7/JMT/wA/En/oZp8rA6lbHtsb+YobGjRi02y2j9wtSf2TYnnyv/HjUsL/AC1J5g6UJsTK40iyPRZQPaVh/WhtGtOz3Q+lzIP/AGarQk7U8PTEZ50W1/57XuP+vyX/AOKpf7GgH/Le9/8AAuT/AOKrQLUF6Bmc2kRKPlub0f8Aby/+Nc14z08R6Hek3N2w8l+GmYg/Kfeu0Z+K5jxyw/4R+9/64P8A+gmpbZUdzx6GKSWJDI4gZVwv7wfyBp1w8jZjNxtAAG9ZcA8+3NR2stnhNszzjaRtyCen+fwzSxujykQwAgKMhRyOe5FHKz1PaRbtdXHzB4yqyFHZiNhCkggDnr17VIi7lSWRSuM8MMD8jUUtwGdVNs4ALDJI29unP+eKlBBtlTy2wVJG9B60NOw4yV2h3lk7njZJEZAAA38uKjgCOrxlZSCWx+83P+W2pE+0RxqfLR0+UA7QCOO2BSZ8xtyusTMDwVxk/lTUrEunz21+Q2SG5TLxR3BQqCFMe49v9mluklVcG3HPZosAceuKcvkJIcyKX2jna2CMj0FNunKgMke/72RuA2jHbI/zik91oNWUZe8V4Ypyd0kybUXouAMfgKY+ZZC29WMZUhsZOO3GKmV4Xtt0hlxt+/uHy8+gH+c07T8tNJsw8XHzHIx74/z0qk2rtmcowdop6feNS4XZvYOAB3FRGWO4lyd5IxhCo5HB65q6ZppLchYY1cccEcn65qONTt/fShXwAV80A/oalWTbLblNKO5TN7IrJDtVwcjHAYcex/zipLdt2RFCWfHBD9PX+LmrrzTRQY853XnIDZP86rrNHLCu2VtwB+UHcVGfr/niqT00RHLZ2lIWB7oh0mkSJsnGHHT881Ikk2zy5HfGOd39DVOSTyM/dcsxwzjA/nUkVyWsjILVjJ9Tjr2olHTYVOrrZvYVEmldkQMq5HBiO5h6A5p0thc/Z3cW9yYlyGIjb+dUbrUTaSRXf+kI0citgccj0zXey/HmCOMQpYXlzbH5WjlCsw9shuR9RTUG9zOpX5H7up5xo8zWyRSrDJJtkH3WwcZr1m21u5kQN/Zb8/8ATZa4GxW31O5gvrMyW6ahcO/lPgiMF+AAB7+ten2mi3ULvDKs+EOAyW3B5wOS3/6q2hCTbsjirzVkyqNVnYc6dIP+2grC1jSdN1PVk1C+06dnWFoSgkwrA9zg9Rk/nXXy6Lc/N5U0jsGAKbUUjjJ69RnA/Oqt/Ztax20jblaRmVlLhgQAD279a09nJK5zc0WY2tX1iurxdEltVTDds7V5I/CszXNasbu2SJ4AlyFKSTxP98E/0HFc9rWpRTXU1yWQzSMCOOgxxmsaTVLhSPnVWUjqo2kelcMsRUkmk9DWEYx1Z0V7Db3EMAiZH8mMIqfdOPXPr0q5408TaTcaFY2/2WOC4tSxkAGc56fN3Nc/FrNviPddMFIAZljxtPoBnkVo3a6bcWkKlopULEsqxqSffkGsIVZR0krmkoqWsXYyPDHiBUvZSMPE6EYdeFB/rVy31iz0+4guLO3ilmjJy0gYh8+o6f8A66zNbSFL8rHbOsbDMYRBhgOpGKofbiPkGZIFIyJOCn0FbckJa2MlKpD3bndab4ha8kdb1YhEc7RGuNhz3GMn0robufw3/Z4uY3DXDIcwlWjCnH948da8y0vV4TKoiHKnl1HI/Wp9b1K7uLgubguU+6c5AqXGNuWxcKkm9zQj1qxjjYeSkVyrbhJtHOOorp/C+uaVcahYx3Wl21wzSrvJGC2Txg9q84FxJNAJCjqm7DtkZB6962vBi7/E2mQs6srXcecEZxuHWs+S8kbOpoz1LxPpeh3dqt5Z6bPBfu7qrAr5c7iQqzZ25B46Zx1rm7/RL6LTFaSOG3jtkdjgKc4bBA5znpWD4qXVbyVYLS4u2W3nuODu2jdKTgY+tUrjSNUmh0iGR5Y2Fq/nbiTljNLjP/jvX1r0owjJHFJvqeneHfBeiavpVtqLeILqC2kQB5JYYzGjHqudwORWy3wCtbl4ri38UsFU7gY7MFSccH79eUaf4U1X7BbRfaG866L+VtkKRFgPRh165Ppiuxs/AfxIvPDunJpGqlXhEgmK3+0KxbIHHXiqpwinsSzpL/8AZ9N3aNbN4slO4/Kz2X3f/H6pwfAvUrPX4I18S6dfaSsySXdriSNivGRtGRnHfPeq/hLwL8XrDxNplxqmtPJYQ3SPcqNRZt0YPIx347VZ1/44arouvXljF4PjuIoZWQ3AaRN2CRk/KfStHTjFaEpI9M8Sanofg3Ro1dNQj0SBfJkktZ2cQAfdUgHK8nrXy/8AFSfRZvEfl6BfPcWpO4XpkLvLuAID57qcjPWm/EP4jax4gnkWDUrexsbgmeWxjyI1fPIYkDe3Q5rgmvnZ3bMTb5Mlgo2An2xj8BWNSTloVex7T4OtfBep6EbnU/E2veH9egUlZIZN8UpxxtOMj8x9a5JvFXiDwx4h1TR7DxRf3lm0j27SvKzJIpOSwBJ6+tcp4fvrhLj7OY5I956LxtJ717Ho+m/Dq90O0bxdp+tQaz5LvcXVnIuJFX+MqcjOMcgDNRT5vhHocDF4guljma4macFhKv8AExbp1Ptjj+VRaLq0gnvrhi64tjIQT82PNjzW/f6Botr4pmt/Dk11c2AtTdWst64WTHko+CAAMksfwxVeO7im0HXPtOnC3u/sxR93LDa6YGcD1rrqZfiYUVXkvd0666+RhCtTlV5FuPk8fNDdJJBo95PGqYJOAOeeCM1bX4oso/5F+6B95P8A7GuY0qOS4XbZpJPIFDEKmSB9M1oQ6fqhfMtncE7yc+VgD8M1w+aR7UaEW7SkbVj8R7ER/v7O9hZnZ2UQlgMsT171YPxAsZtStktLS9mcK2V8oq34DvXMTW2oQRM8trLEigDLowySfXNWPDLLL4ws9qgBY3J5zznHqajTqi6mHUYuSZ3kXjZ8f8gbUh/2xb/Cnt46SM/vNL1Bf+2Lf4VsQMoQcVZV120ro5DnIviBZgY+xagx/wCvdh/ShfiEgcZ0u5VSQMnAP6103mKRWTfosmqQjaDgq36NTugsQ/8ACwNN/it7tPqo/wAaB8QNJJ6Tj/gNayxx4+4v5U/yof8Anmv5VPMOxiN4/wBI9Zh7lKx/E/i3TtS0a8trWRnleFwq987TXZGG3YYMKf8AfNcn48ggitXaONE/cSZKjHamkpMNjz6zk2wpHDbEnby8ajrj1zUxjmAAVpozwDs5yOevFQWI+VVeGQHoCU/rinz2b798c1wvI+VZQq/+g0c1nuem6bkk0rkk+x1UEFmzgZQ7c+5xUcEO63VCI2YA884HJ6cf55oit5mi4a4UlidhcEfoKfbqWQREMTg4Dx8Dn6UN2VkOMby5pKxOEj2I8qA4Iw2BxgdsioJYopdsgilhlCnDRup3Ejpyv4VM2ERPtAiIBAGUHGOmOKja4WKIeZsicrkLnIP6Uo83Qqo6e09BjXKW4EJDiQABjsyW984xUV5GsjRhrWIqCSw2gHt39/6VPE8bR+Y7O24jCg9f1qD7UBEdglc88gDj36/5xVK6fuoykoNe+9HsSwxhVXyYkPyn5d4Urz/9f9aWOaVXbznZTkYKvkDH0PNVU1DGNwZuO/GOfrVmSSEsshgySf4ZGA/nTd18SEuSS9x6Dvs0eAWkkfcp7fXj71QC1jMmUt5EO3JZxnP/AI9UiTKyArbFTtPBfn/0Ko/trBiBcIvzAbGb56FztCfsovyJ5hK6jkKi5+UMwJ/I0jfLEEaFSApx5ZJY89zmmQ+ZKC01wYzkrjBGf0/zzSoNsrCTaVUYzggfmaV3sU0nZpblhixUfuosjOMqDio9sjLtW4x0yq8Hr9KjaGFpPmaTGeAsnH8qY0iwg+XBNJjGGyM/ltpJX2Zcnyq7Qy+t2kI3lNu7uDuNUr3T7VELCNVJH3gMVrfLOFZvN4bPzp/iKzNVaXeVNkPLKdlBB59cVSu9DOXLFc1jS8Kb9uiJHkr9pCkZ7bhXv1/ZzxtdzCK0aKWQO6urknB9j1+gr520iSePSbNrf92RK3R9pXkdDXonnXzKVk1fUmUjBBu36fnXXTqqF0zy68OZRfqdtb2zG8CW9rZxKY/ND+WxOSSOSQOeTxnvWb4ohazs7CFmjwJHxsTaANvpk+9cYiTy3twp1LUgu1f+Xt+2femy6XucSNqGoORnBa4Y4rSpVS905oQvqbz/AASMkyzW9/cQW5OPnIeQccEY9Tj6A1s33wN0BNNM8OpX6XSQM0hkKurMFz0I4GaX4N+K/GXjfwtd6rcXCWjQXPkxiG1RlkwAT948H9K3PFt74wsNHmuItY01V2Mrx3UKBsEYGChP0+uKPYx6oXMzhvCfwRgumt9QuteMYMSyC3hjBdcjuTVvV/h5d6RZXNxeTxSWke8KY1PmMACQTjpnFM0PxD4nsZDeQ6voCxywxRiOZyGUIuAMY4PPNdINQ8c61pcnmLpRsZkK+bCpdn5xhenepeFpzexSqSicVH4DmmDTwXE6KPlV5VA288nbweoHX0rh774VyLqpik1iXzJcuCUHzHPYA/WvV/jLH4jT4W6heXUUtksPlMoaMJ5i7gOMHgZIrBGqJZ6fo9z9gnupns0kEzYCxls4Gcnjnngdaaw8adx88qhx8Pwt1ewj+0Q3zGN8AblGDnPvmpLf4b65dM6m4mLHJPkRAgccdSM16dqc2uQeHbC5t7K0lv5CPtEUkwWJOCTtJPPaqlj4k8WQRhm0PR9+cbftycj1+/SdKLdyVJo8g17wB4h0ixa61B0hbIIjALlSfuh9uQpP1rqfAHgnXJ9TttYW7k8uxuk+0Qy2xi3ANyUz1GMH8a7fVPFPima2jil8PadmSeFlEdyrF3Vwyj73qoFdJZa54kuhCt/o9naCX76+c7Mn5Lj9aqNBN3sJ1Gupm+BbNdK8P3LXV7u828ebd5RDAn+HaepGKf8AaF1W6kghkmiSKJmZJYtm4Y+9VXVbzUNQbyxBA0iyssqRMzLgqBkZAPHfjv8Anbs7HyLVzExZIIZGeZkKl22njnnvj6CtUklZCvc4KXwb8RLiWZY/FtskbyblSSHeFAOQOR2re0Hw58XrWMw2nj+yjXIyotRgnH+7Wn4z8a6f4NNpHqFvNcTXChlSNk3Bf7x5OfpSyfEL7Hp8WoR6DdpBMiuJ5DsjUsPl5x3/AK01B3SQ20SLpPxsXOPG2muo6brcDP8A47VHVofjLbhyfFWhxW7g7BIEU4/FKH+MTLbxs2j2xPm7ZVivfMwmM7lIXB/OszxveW/jO0tW1Tw3rP2aGKR7V44ycyEAKcDt3roeGnGSjUVrkQqRlszy/VfAni9prq6il0y+eFRMfImEjPuOMKMepH9KzPFHw28Z+E9GtNT1m2jgjvJ2VLZZfMc7VyWZRxjHvXZ+HETwvqVtfaR4Z18/6OBeRvE+JJA2R14xmr/iX4gfEvxRp8ljf+HY7W1QM0US2pO9ipUAk+zH8a469NU5WWppZXPOfCthqk+ofLp7ObciWdDHkbQCckHjoDX0Fo3xE8IaR4TsvtngGeeXZ5bkaci7+MsQzcEHngGuD8E/8JlaXrXTaUbWJ4f9IDRhd+ORz6V1On/2H4p8TPpE0dzJps0cklmiytA8LkbmKHo4yeh/hzjvWNK9Rfu6burtu2n39CoSpR5lUfocR4h1S28SeJL3WNNUaPYzExwxOFXZG0cabcfdUfK1c5qNxNbTahFdTNNJcQSqX3cljJGQTx1wDx717JfeGPEdl4fuLXV/7GexCKkJttwkLdADkcDvkd686+KMWlhm03TDDusBHHKikk+hLOerHHIAr3KmZRrYVYPl26+iuefDCunX9tffoO+EMjWt9LcL5W5IsBWTOcnqQa6eS4fef3d6OTyJVI/nXI/C35ZrtVTYBGvBPufb2roZ4LhnANnEck/MYk/xrx8OvcPXrP3yHxiv/ElUtcStukTiTDAflXP6NNbWfiRLlpGRY7dixZCe/oPxrf8AGIVdFgTYGxMuAo6cGuWgJW+vi6uu3T3PzjB6mubEL96dcJpYZrrc7C28faFMyxxalbkngAxyD+lXW8cWdrCd2uiGEfwruwM/8BrwLSJwuoxbjxkV0mutFJp+1pFjy64YnABzV+xSehw+1Z61beN9BlX9zqED464Df4VMviHT5JGvvtUPlR7VY7jgE5xmvDL+6bS3hhtHt5FK5d1H3jmus024WXwxduQNr3EIOfo1ZypJFKoz1JPFelEfLcwN/wBtRTW8WWA/igP/AG8rXlqMuwYxTW+YhVPJqeRB7RnrCeJrNsf6vkZGJgePWuf8Vaxa6rpt1JZyxyrFC6nZIG5Kn0rB8P7XvraNuQtuwx/wKqtkscelaqIkVBs7Dg8P1rOm7yaNZKyRDppuRZiRoQydcSIdw/SlmjmmO7zCgOPl2dP0p1rGv2b5pGdMc8fpQv2eNSU8yHIHKYOf0/zms7pts9hpxgk9URtbSZWFSsybjlT8uD9cUxWkjBWKzXaBwRJkjnnqKfBPtkliGACxIBOc8DnA/wA8U8SRSRGAQxOqjP3SP5mqbtuTDXbT7iz4f8QaPpF/eLrNvDOk0Q8n7RGzoGyc8Dv0qtc3WnXDTPDaxpbu7mONmx8meByc00wpO5aRYwVP94Y9qbFKy/LnYPaUH+tCZPs7Sck9x8MUKhGjsUXJX/lpnPB5+9/nNKbSGQnzI4fMGQuOB/PmnyXEXzB7oHDDhhz/AD/zxREYxJ8inZkncfoPf/PNJyZSpRVk9f68itPa2oQNuWJxxnPy/kKs2J2k7bhnOf4Cdo9utEu4EqseTkD7xwc1FK8zTBVspVxIQT0U4P6j+lUnJq1yXCFOXNYnk3bAWkuHCjozHmqUsduZhI9jvOQoB5I75xj2qYSzsoCBVJU8NG3+FRSTFJN0s4IDj+A57+i1cbmVTlb7Im2LJEs2+4UgHKxyHFV76aGP7Kbie8+zvNGkrGVsKpbBY546VYeSCWH5DxyBmMj6jp71H/ZsMsaxNGCrEBhwMj16Uk9dRyj7r5e25veJrXQYbqOXRZmw5UGByrKPlHIwOOeuaylk85h+8ji4HKxLz+O2sybTdMtr54YkZY1lOUC9cds4q3aTWwUw224hRuAxjH5inNNeplh7NKM2rBdRchpJMpv++GwcfQCqV4QxWWGdygyMsOKuSNE7Mq7C+4Ek/wD66pXK3UkHksI4YyvPIPf60kaT7LUrm6EPh9LjeCySOwBUfMRj8qu2vjXVJbaOQx2w3KDjaf8AGsuZR/wjvkmQD53GSevA96s+FfD9tdaSktxJcbhgALJjj8q3Vup59S+lkb134gu7OztbxYome5QM4OcD6VWHja9x81rAfxIrTvfDMV9DDYrcTIlqoCsjAkj3JHNcXq2lLZ6lLZreSsyttGcZ/lWlbl59zGlTqSXuxPoyx0GaXxBc6n/b1zbShBBttzbRRlcZJ2YxnPfrXS6ZpdjazvcSagt1OwxvuJUYgccDHQcDirA0/A+/z/ur/wDE05LFu5X8Mf8AxNdFmc90JcNNvH2WTStmP+Wj8/pXA654D1vU/EF1q0fjKO2WUho7eFyEiIGB9eee1eipYgkDOT6AA/0qdNHlYfLHL/3yBRYLnAJ4R1i4slg1nxRZ6m/l+XLJKD86g5UYB2jH0NbGk6TLptmtog0OZASSzg5J/wC+cV1i6FP1JI+pFV7qxS1OJZpc/wCwrt/Kk3bcZjSW3nRiG4ttHmjQ5VDuKqcY4G2s6703Sbe3mu7jS/DkcUIBZnQrgfUrSeIvEUWkyvHb6L4gvm4O+GB9hJ7ZJ/pXC+NNSuPFK21vJ4S18Rwtu34IXr/ECvI4rCWJpx3Y7M0tT1/Sokhk0C10iOUH/XwJuIHcKQOKhs9X1jUPEGnKurlbaItvi3SkyDacZyMcVxmsWVxPqUt7Dpl/Yo+0NBBZOVwOOMr1961PD8c1leQ3tvomuTumTtNvjggj/nmPX1pxx9LZX+5kOF3cr2sesSamrnxjCLgsCI2jJdwDnADOCfSu70WG21+zi017eWWUROXZLhomw5yR8uSen4VwUWlhrW9tV8N6ss11tP2iazdpYtv91ggA+ldD4Nm1jSZ4ryHRdZv5AT5bukhjCkdFAGMdTk5603jISj1+5jSszsrX4Z+GUjjE3hu7uWjI2CW4d8YAA5cjpgVuP4Wsri3NvNocJt9wXZLISBjp8vIrDfxN42uVLQ+C9SwDgZJT9OOK2fCQ8S37yf2z4fubBTjY+8HP1GTSjXjJ21+5lCDwV4btAAfD9gjdTthFaWn2cjweXHDMB6JwFH17cVsjQWZf9YOfVf8A61P/ALMuIVx5yFfdgK3vcRmx2KonmPbyMB/ExJ/WpWVI8brd1z0ypGaGGXKCbJXt1FPJb7xfnGAeeKqwrmfqjWc9pJazoQkqmNwODggg15z4F8Fw6L4lm1KabzFhl/dLHEY2dghUM2ScYDNwAM8HpxXoV9o73Db11O5ibttxgVRtdGvFabbrMnEmCXiU7sAc1pTxdajGUIbS32M5U4TkpSWqMb4q6oU8H3u3ETrEzJl8sSBXyRZ3U8upuzzSP5xy43E7u/P419d+MtMmGnR/aLqznRrmFCGhwcFwOeenrXJfFrw9p1l4Nu7mK30xZldAjQIVYZbsDXJUva9jaC5pI828F6tBp8UoMU8u4KMKRlcEnnP1reu/FlmpB+zz42+qn+tcdYzLBagiIuR1LcZqrPrGlSKJGgcAZGAgz/KsqE5tWid2JdKlaU+p02ta7batbwwxQ3EW2UMxdRjGD6E1n6ZCJdR1CNWz5lkyIWbHJJ65AxTNPhWRFnjtZjGWXL+XkqPptpkLHzdUEnJFlgcY4O72FZttyuzapyqjaJQvvA98bxpLL7GsXGzddx7unfBqvL4K8QNtAjt5QGBx9rT/ABrNVCvRiDSPAzEfvDx05rpUZLqebdM3JvBWv3Cxt/Z8WVXBHno39avxeG9Yh8L3Wnmzf7S91HIqIwJ2gHkYNcxH9oQALKcD/aNbUElwPCcxEh3m8Xncem2olFlJoiTQ/FEQ+WyuiPcZpyWHiZJFMmmXHB5IFZ32i+H/AC2f/vs0sVzfeao82Xr/AHzU8rGrHTeH4dYhvRJNZzQ7YyAzL1JNP0az1OLQ9Xl1GCQR5+8V4xg8VB4UuL2S6kZ5Z2jWPgFyec1rX9zL9gvVaSby/LyY2c7T17VjGNm2bN3SM+1WLjy1KrsGQUwP5UOkjzMsLiOPjd93H+f8aWGRWhMqyBodvXORke/+elOLLIN0YdVIBBAB/r/nNYKTTPbnTi4rX7v6/ryELRwwmPzGlOWJVXwVP1z/AJxUL8JtZZwm0ABee3qGqSaTahUhT153Yx9eamVVIZinlE4wyyEgnA96OZ2uJU1e1yBnj8/b5LOpfBYgqv1+90pkrJJIYhbAIw5Ziwwc54IapXkkjZsOXTd2fPX6mo7b5lP76QJtx87FmBz261XQi2thSrb2WGGEgEZYsSQf8/0qRXkMissirHk7iR1H4Co5UVCzKZXYsBkpz0Pt0/8ArUOjoAYklCkkbVIGfwxRuNrl2JZWLhkMowMfdBBz65xio513qfMCEK/Cgk5A+op/JgEi28u44JV1z/SmhX8wSKFU7yArwgfgCRSWg5Wlp3I0WSNCsNtlMcfvADkn/dp+0gfJHvY9mYED9Khn+0R7ZJp1kVQcqEC4/Lmp4dsiq0PlhyclVbjPvTkna5MWruIXhKJwygE4JYdsdv8APepbd98S7vJkXIPzYHbrVedNsySFQHBJ3jnHH1/zmmiaFpSJLtlK4yrBR/WhXshNWk7l9pIdkgTyAu5mLAgEGqckjSIY4pFl+UfMjj+WaWRot7LJuCBv73X9ahDW7BcSxsuPuo5B/wDQqrRu7IkmlyotvPEvDTfMOox1OOnX2rNmMUTMY42zs4QkE9fXNaE0q7VXbEhJwAW4P45rKm3KhDTSq23oZeMZ9zSir3FUumiGCTdoziNVdvNfKk5I469a6TwayyaBGvKsgUE465Nc9Zs1voQWPc5Mz8r1ORW/pf8Aa0elQQi3TbsGRtVT+POa1cLnFKpyrXzOmt9+64CMASgwffmuU1G1T7VcSXKqZDIBuAzn/Ctf7RfxJG0MatIy4kB7U2d79su1vCSeox3p4ijJz08vyJw2KVOP3n0UJFFQzXcK8MzD6VGsiouWz+Nc5r/izRrKdrWVZHmHZEJx+IFelzI8tRZ0C6laQudk00bHupp7+JoYF3HUJgBxya80vvFW8f6KiKpPJaNiQPyrGuNUW5VjNLMzZGQodR/6DXHiMTKGkINm0YLueyQ+K4pE3fb5APUqKlbxRGvLXzAdsqOa8VtXXyvLivJPUxurYJ7c4rVWB3t9glmnYHmMKznPpyP5Vy/XK9v4X4l8i7nqyeJY3AZb5iD6IKU+I1HW9Yf9sxXn2h6b4gBPk25tUIAHnPtxj/Z6/pXQ2vh2SZC2qXs8rn+GN9qj/GuqjVlOOsdSZRt1N4+JUI/4/mP0jH+FIPE6Hhb5yfQIKgs9P060iWFIXMY/h81v554qVYdOiOYrWOIfUn+ddKS7ENkza3cSwOVnnxtJ+4PSqvhXUbhfDmnoLuRQIFwOKkuru1jsLgeWHPltg5PHBqnoD/8AEjsQqH/UJ39qqyFdm79svD/y9y/mKDcXLfevJv8Avqq5kZ0CiKNOOvOajWIbhmQk56CloGpNJNLux58rD3kNG6LqxLH3OayfEfiXw9pc/wBmv7yCG52hvKhjZiM9MkcD86wH8aaaV/cyR5zwXV24+lJySKSO2S4QDAG2g3CH+ImuBk8TRSAlbyUnP3Y4CPyJFNGp3MkZ8mPUZif7zbah1fIagegfaF7CqlpdRbZmZlH7987jjvXECLVbscwpEO/mSM1TRaLdqwJvkiB6+WmCPzo9pLoh8i7m94qurR7S0USQsGvIScMDwGzXP/G26tD4CuBC0PmGePGMcc1FrWnIn2JHvZ5TJdIpJOMDr/SsP4wafaw+D98Mk7ubuMHL54w3rU1JS5di6SXOjyC8llmsiflbGcEKMH8cVFqdyILBdGsb7Sr23MKMbgBI5QT8zJ8x3cHI96s+Snl7TGVJPTI5rMm0tGudy2at/tFhXLSqclzuxWGVdJ3NPT2RREJGGWYYOzJ/lViKNfM1RVzIWtkUbAc8k+1R2yKrqCY0AYZb0/WozdzWyaxcW8mySONNjoRweef1qYlYhKKtoZ09ncQYZLefaRg7kOQfyqDy5v8AnjN/3wajj8Y+Jo1AGsXGPQ4/wq4njLxLtH/E0mOfUD/CuzmkedZEBSVf+WcmP9w1pBiPC7ZBGbsdv9moB4x8Sf8AQSl/75X/AAq62ualcaCLuV1mnNyUJeMH5QoPSolJlKJjFjSxP++T61KfEF6OsVqfrAtB8QXX/PrZk/8AXAUXfYVjpfBDZM/P8A/nV3Wm3Q3SDvEBz9azfCdw2pLL5nlRFVB/dxhc1Y1ePbFNGszfdB3Acn2qJFx3GW6yLGI5OYyo+ckDofr/AJxSM1yHYHAh4IIYZxj61FGqbjHulYmMdz6/X/ODUnzA7QpIHADk5rjdj3Fd+QoniZ/Le6POepz+HWot4juiFWWRcD7qkg8f5/GgRTlipjiOc4KxkN9M0v7xJiGkcYA42gg/pTtFEt1JOxKJD5/lrE4G85BOB169KWWORWGyIkHPRCQP0pqlNzeaEJBypwevcdKrPJIkBZlW4QDucYGfpS5bjdRxZYmkmzky7PmA3eSPT6VGokEiNPcKXySpRDj+VQQzQs0hiUg8ZKkYU/l/nFS28vlx/NnBYjLIWHQccf55q7WI5nNkskUUj75Pm4GAQaiiMDOwkjeXY7bVLD5fb+lEskzRblNusbDkMAucH3NS79igbFXLcKkgzz+NC2FKzlddCOKXzDiHzBxyDwR/Sla4kkYwmJHOQP8AWEVEiy7CxnlRcH5A2D17/NUjy+YBtneJt/Jchgf/AB6iyvoTzytroM8qZcO8UaNkkAydv++vrVm38yJvMW4UhtowH6DHXOf85qu0ZlYPHcRsvIbcMjP50+3VIpG2bJHGAQGJ7ehob0HGNn5E10WchkuZWG4ncJTx+RqHHlx/vrifYRwFJbnPfJpHmkaZd0QXBIAGR+dLKZ5EKSQoq44wDz+lCutGJuMndbkX2dGnL75du7OGyBn2qOaNTwIfN+U/NL/Q4q2nmOQjDYqkcIOv5jpVPVluPM2xsPK2464IOf8AdNNPWwnG0eawzTpfL05GELuDcEYjBOP/AK1d9aR7gPSvPLBR/ZsatI6kXJAKDOTxx06V6TaQ3sfWGFvpL/8AWrpgjzqzdkMs4g91Mv8Ad/xNWprcbcVDZNOt1OUgRmP3gZMY5PtzVp2uSObVR9JM/wBK6Ki1OWL0PSZfiB4Wt122ukhs9GuH3E/hmtLR9Q0XXrJrqa6t7JQxUwrZ4c/T1HvWLp2g6TZACCzjUjvtya00RIwNqgD6VSi+pHMjVt4/DiMFttNnvH9ZWCLWktrHMm0WmhWMY9cO1cyXwPvYppfHqafIg5jel0/w1HIXubk3T/3YIQq1dtWskTbY6VZQr/fupQT+Wa5Te5HHFAUt1NHKHMdVcx6coze6laR9/LtIgT+dV4bvSfO2Wdgbph/FcybR9fSueCgdxTWkiT7zCiwXOse0S4QtdXWlWcXdYFDN+dVj/wAIzZ/dhmv5B3c4WuUudSggXLMqAd2OP061j3fiKNsi1fz/AHTgUm0h2Z22sTWs2k3kkdvpljGIJCNxyx+U/wCelRaddeFdI0Gya8v/ALXKLZD5cXY7R6f415Lr/iX/AEd4ZtTjtlcbWWMBmIPbHP61zKeIrySVbTS7K6vnH8ci8AfQcCpcx2PatV8eWDAxWOjxxLnAYqGY/wBK5HxB4+trGzkkuZ2VIxzGpG6uOPh/xbrDZu9RWwgPBjQc4P0/qa2NK+Huh23z3kbX0jcsZjlc/wC70/PNJ8z2A2tF1ez1rTor+z2yRyjILAEj2rQRR2hX8gKbY2NjYQiGzt4oIx0VFAA/AVYL/SrS01FcQZH8Kr9KeJcelRM2OuKjeQ44p2C5Za5ccA0w3DN/F+tU2c7u9MecDIGKdguRazMftOnZPH2oZ/75Nc58UrtZPD0cKzZJuVPXsAau63cgvbLuX/W5Gfoa5Dx9eQxaZA00sSfvs4PcYPbrissQn7N23LpO00zmHmVYwAzqp6Hr/Wmx7d26SUvx2Xbz/wB9Vk3OrWkhKrOMDk49TSJqMZjXZN93jBPSvOhGXLqeoqybudEnlmRWDEHd8xOSP/QqydTULZauqkEFUAx+FFtfrFiUzgp6Z5zWzoGkXurm4njszNayOBluAwGPz5rWKZnXlBrTdnnPlNgCniM4HWvZv+EPt8f8i+rfQf8A16jfwdaj73h5vwz/AI10e08ji5fM8fAbn/Gtcll8JxBWIJvG7/7Ir0VPCekbT52jSJx1y/8AjWNqOgx/afsMOl3YtFPmrtViMkY61DlfoUl5nnpD/wB4/nR+8x94iu6Phm3zj7DeA/7jf4VG3hi2PJtr0Af7J/wo5kFmQfD6eKJLkSSquFUfMcd6ualdCZb5kKlY/lUg9eAf61Cvh23QHZFef98n/Cq11b/YbO6hEc4jZckupHPHFDd9AtYui5YIGVsHAHHJqRrlZRh5WVs/eCjP8qrW3iPTv+EaXSxbH7aOkpgXn5s/e69Kpm5maQfLbgZ+/wAZxWE6PK1ZnqUsWpp3NOMqodNwlnPzAn1/Ko4IpVllZrVNx2nAbjoDx8v49arrMfN5a3xjluAaWW4hnTYpyOhyO479ajlaNHUjLrsWJBI52yxlBvGEcA5/SmJIEIjh8pSecKFH9ajLRIh2qAhOeg6/nTGaMcbtvPYmnboHMt+vcvebs3/vERsgnBH+f/1VXe6jj+UyyuCTwp6/jupiXADfN5ZPJwSef1pjvn5lkA743UKIpVE1ZMQ3VqWZJFukXg4Y5/k1aMDRSDKsrIp4y53fzrOW+mVvl8zGMZPSpGuFYPuLqCeCxPJpyi2Z0pxi273JrlmAz5DsAP4GJz+tIzOigQBO2QRu6/j/AJ5qsbpI12qkm84GeqkVDMiO26NJSxOWDybR+HFCgKdZNu2prWzTEFpJcHJP7v5Rjjtz70rTFmdd5IBHJB9OnT/PFU1k8uIRmDPHZgdv44pvmSTFljc54OQV4wO/H+cUKJftErWLMrW6fPI0eTnomfz4pIzZlmCYkJAyAw9vaoDtUMrlWYjksi4P6VW8yCFiIYYYmAwSFFPluTz8ursaSLAu8iBuCeNw/wDiarPMrjePNwAflKcD9Kjjut8W7zIyhzyHGR+FVpbzy0MeS5xwQOp/CjlY/awXUs6RdRw2UbuuA1wcYXOOnFekJdYGM15Lpd232OOMW77hKzAkcGurh1PUpFJFg4I7FwDW8FY86rPmSR1NrchLmVs/e/xNWHvRmuWub66ihgkitHkZ0BcBh8v1NVJtZvA21rCXPs4roqP3jmjsfRm7/IpTk+tO3RqMkgVWm1KziyPMDkDkLzWl0ZJFhV46U7aO/FY1xrjnasMIXfnDO2P0HNZN5ql00RkkuCgUncFGP1pOaRSidXLcW8KkySKMe9Z93rUEY/dqZDjIArin1mzWOMy3DSSE8FOfwJ6VnXOvXDDbptqhcPyhO5gPXFZuqiuU7WfWZ5F+UKg9SeKwtU8VQWceyW+MhOB5cBBbn1I/qax7bRNe1KYveTMsZzgOcdfYVrad4H02Eq07PMwHTOB/jRqx6GINfm1CRobGxYHs0oLE/hUyeHtc1CFVubtbRSOicY54+UcV3Flptrax+XbwrEvsKuJGo/hFPk7g2cdYeCdPiKvcYuXHdhgflXS2enxW0QSGONFHZVwK0FVR2FSAAemfpVJJElRIeOf0pzQqvc/gKtcf3j+VB29eT+FMCn9n5HJ+mKU24P0/CrJx05pDj246UAVjbx9dx+lAt4iOTUpb1/lSbsg9/wAKdwITDbrwFqKS3tmHK4z3qR927NQIslxK0MbkbRlnP3UpNjSMy80G2vpRGu7dnPHAHvmsye10eNns7FFeNcia4wCZGH8IP90Vc8QawLi1Om6TclLTpcXQP7yY91X0Hv8AlWPGkKxrHENqp8qqo6CsnPmLSKtzo1jI+7cd2eMHBH0xTV0uJRtMzsPVzuJ/OrhaNWCojZ7nP6UFk75yTjHqfSkhlVdNtlBXAx1ACDr+VXLKxSL7hZcnHBoXav8AeI+vc1dTyygXaQT8qj27mmAsfypsyx4zgsakEEeSArbd3Xt0phbL8BmG4DIHFSqT5ihVfkng0AVZbG1eP5l7e2etVDZWm/8AdOyHnBU+/pitV4YpBtdUJ574I/GhbcA8SydM4LZpAjJfS7VmEnnOg9CMDFO/sWCQbo9jE8HDEgfrV94YXZv9IuPwbH9KRIreEuYwQ7H5mZySfQ0DMt9EiztEi5AyQCQ2Pzps3h23lG2UsVbOSP5VtNzHuDFsnkHmkVYVjypOOnToaQGEPBeksPmyvO4YUVHN4K0sKHiuZFcDhXhBBP4CuiZSr7kZiKPOAwWUt7jpQI5BfCau53Rlhg9FGKePCkKjAhPsdoyK6wTbvuZB9qPMlH3lXPvTsgOQ/wCERXkrCp7cqKk/4RVejW67ehA4rq/ObjoDj8KcJSo3bh8w6A0rIDk08J2i586CXHUbCOKryeFrQtkW8w4712HnA4Zjin71I+8pp2QHGnwtp3lnEcu7oOOBTJPCdswAFuc5GMDIPpXbBE67wT6e1ORYyS3H1FFkBwyeEEYnfATxwAtTJ4Ws0iP+jySOOmUHA/OuyLRn5c4HYjgilXyepkyw9TRyoLnFzeGrNo/ktpEfHIK5DH+lUR4TIIYW4GCeOTXocUkGMrtYE9e+anIh2+ZkKucH60WQ7s85TwzMseGRfxXNSjwu8gxsBH+7XfkRNGG8xQv97PFNRYz8yyIy57DNPlQnJs4KPwbC5ybaMnIzwBVqLwiqoyIu0cnavrXbjaxG7yyOtHy5Hl7funJ6U7COMh8JjcWAVMnqT1qyPDSR4fGOOCCeo/nXVsy4Y7ASAD17U3ehGDwAce1FgONtdJiu7qeFhkQ4A/M/4VbPhmJidu3I7Efpmp9IGNZ1IbQ43jp25atje23jIbPUHkGqqLUiOxZmnZmXzpXY/ebJJ49hWbca1Z2sssM8hjdjhVPBx24qxOJWnY7dgjUO5HOQOv6VzXxD0srqdnqCBSsiFRuOBkDr+orixjqKDlB2sNLXQsaj4huViQ2iRogOCz8kD1qnfaRq2vRY+3SpGw4Yv8p/D86b4a0jUIZEUzRSoVDFgeTnqvPPFdpBCyoAD09aeGc5xvMtrlMrTfCtqllHb38xuipBJXKAkfQ5/Wt6x020tcG2t4ozjkheT+NPiVxjcc9hxVmIOfu5/LFdaiiLkyL0yw+lSbRjjpmmJC2f4vx5qVVkAzwOaoQqxt3OackXPJzSjfjOcU75/wC9QAvl4NOCgd6aGbnJFIWOPvfpQA44HrTDu7BuaQknqeKdjac7j/WmA3J2+lNPrmnkqORz9aiLc4J596AGu3zgDuPeoZ5RFEZJJMIOpAPAqZjHGud3Oe9QwWE2otM16Rb6Yq5Mm4gyAcnnsOuTUTlZaBYfZ27XhZkcrCmd0h4Fc54h1Rb5GsNPLxafkiSRAd05/wDiffv9Ksa/q66lEul6eGt9KiIVRHlTcY7ey/z71kmPyFKRIxY8knJwPaod5LUpKxCqpCwRTnjHB+7QcxkqkaeYR65x/wDXqeO0mKfu7aV/9k+vrUtrp9wsu5kCNnnKn5jRYoqRwz8jywrHoSeAPWlW3kUhnfeDwMDofWtRrC7eE74gGI+9jJA9KsWmn3DReZHC8uPutnH6UrgZMaNvIXA2njK96kijEczNIzEgcMF4rWXTJkuEiaKR3A3bMjkfjxV46dLFbljaxOrcuoYfL+Rp3A54PgJ8rYGT+NCPGxjZnK9Tk8c1spbTXLSYtRH0VSB7d+tNNhLE8aNGpLcMQOn9aAKEKq22Tcu3OMAc1JHbl23ADapwWP8AjVoae8UY/wBHbO/5QGxu/SrR0OU7gWJ385ySRTEZJhMZ+YhiOuPSpBGFG35eOmFyStXI9PuGZmVHmjBK9sZ/mKjjjeO7FtJ5MSquWLPzj8T7igCtJDkYQH2JOMioJFaMkqoIbpmr9xsgZYJJ7YbmwpecJtPYH61BPLpcUUnnX9pKwwWENwrleeoHU0guQFpCB02sP19DTdp5AbHrx3pUutNVX26rpzvu6eYP1yetPs77TZrcGa8iDE8p5LhgOeuAc/UdaYXIBGshO7B9QO31pDDIg/druGelTxXViXbBl2KcArBIcj67f6Uya8j85THFfbQQRttnZGHpyAc0BckWGRlORkHBwaesCKoOxG74wT/+umT3zuUWG31BVHzFRDwT9Cc/kaiu766aMLb2GoHJBdRCE3D67+KBE+2Js4A6/dA6/T1psscOzATp6Ckmu5d48rRNRDMOWbYR+OW/lUbXGpXEO19BmRx/dZB0+ppAI6RhV2fex3PT6+v0p6L/AKOpZ0Eh+6paobiS8mRQuk3KtgbwZUCjjp60tzbancxKsOkqrgDDtOvJ+oGf1pjJyycZ2ZzxnuaY4jxlnyQfQHJpWtdduIw39j2luy5Cn7SQ4/IdPxpH03xB5HlrBYZYD71xIwU/Q9aVxEcjbeVwVX270yeVM4UOSOeFzk0Xdh4gaNUmXTivRtiv/U4/PNU5bbxAsJQC3cADAWJiRjp1YUuYdiWG7m3+Xt+VV+7tpst3sIVjjg+tZl9P4ktufs5Zz91zDnb9cGsi9vPEiy/PM4DcMRGAfz//AF0pVLdAsdZ9tLMu0bnAxjOTmonurjeqNDMDggEEE/oa4qbWtZiY4umHU42qTn64/wA5oZ/EszNJE142/wCbAX27VHt/IDtfOvFwDHKOMDd1/wAKkVrl2HyHpg7jXAMvixnbY10WXqHmAIz+NRzr4ikheFy8MnOGNwpbb3A5p+1fYLHW6KtzNquoiP7wID898mtL7PqTIHERYHOfnzjHeuItJPFLW5t/tqMCA0kcku057YPepoNKmmObhlEzt/q/tJyo/vEjj279K0dTmexKVj064+zwktdyLDDjldxDOPTaefzrE8UahY6u0duYsQxn93kfNu9eO9ZlxBPqt0nkB3lK5dnJ2kDvk10WiaCkO2Wbc8nowxio5edF7FXQbO+gjQM6rHydmz5vzrpIIdpHXB61LBbEHoBjtVoQjHOK1hFRVkTKXM7jY4T9Kk2sq8DPHJp8e5RgrnB9ak3LuwEODVkjF7bRTuOhJpQ3JJXApAVOQaAE9u/vR0GDgGlzzjGPX1pp2sMBe1AAG744xSDONy/hSnp90kUDp8uSaAE25HXHfjtQSdvDc/yp+045ApflGNpA9sUAQkMR1/I1E8bfQY9asMSO+M9aZteWZY0YZbjJ6CmBTsrO6vtYjtURTaIC1w+7kf3VH1qbxNN9ol+yQ28U9pbEebGX2+Y4H3RwcgfStC/vP7M0z7HYFWu5AQh4JHYyN9O1YNjaJb26Rhi2Mnc7ck5yT/M1HK2xppCBrol5lsIPLdRsj83aV9Qfko+03nlIq20McSLjHnkkdPb/APXWhbSJBKrNbQTjv5q5H86ka4tpH3f2ZbDPPy5HNPlDmMt7jUIo2mVbMhsb8s3fjNRXtxfQ4C3GnMuV/wBZvLZ9ThsZra8zTx839n7SeTiQgD9KR5rDcNsN0Aeuxhx+dHKHMZcM+qQneLq0PmAfN5RYD6Amo5476e4AN3FC4+ZZIbMZz6H16/pW3t09m3GW5U+mFJprR2LHi9kU5GN0XX9aHFBcpJZ69OT5muXGzbgeXEiAj6GpYba+jgWP+1rhNuQACgH8qmxbbsLeEA+sRFORbZgB9uhY8/MVYD+VLlQXITazbWkbUrnziAGZZgM4+lQrYr5is97cFhnBa5c49cc8VbkiBI2TW7E9t5FMa2uDyJIWyOBvHNOyC4h0m1YZmvJHQ9jcuQT9M0+PTdMjG37VIwPYzu3H4mmLa3CkLuVgOCQ4IpVs7glQIQxx2xT5QuJPp+i+UFMIlGOhXP8AOqx0vRgmwWlvEOCD5C8/WpzbXSuPMglRV6ArTDGRy8UgOOhXtRyhcPsmkQsZFtU3YAOyJRkdhTFW1Vt6Wsa5xxtGP5UAKPmIIOenpTMbmOSRgcEnNHKK5N+5XCi3XbngZ/lS70IA8sEjvnpUA3ZGcH+VI3mKRtwc0+VBcmDxbi32c7sdnxUMjrIpZQ8ZyA2O1KrYwpZTx0xSOsZ6O2/JwRxRYLhG0a/KG3AHjcM80rurtvjVQQOCGqoZGBKEHeenoTVqK0up0DLG+0k84wB+dKwEQ2kEjIJ9Sf61Ik7oMI3I9T/jU5tETHn3CKw54Oc1BKbNBuQM7D9aQxskxkQbhvI55XOamjW8kx5ZZVB/jO0fmaZ/aEkQzbgRgcfdzVW6uLiYAu7nJ9On4UAaQzHn7VqcMYBx8pLEfhStqNrCRtkmuG/hyQoNYuVzhlAHrjn8aR9pPVTx0/GgDQudaLHcluie55OapTapMx4Zg3cDpUYiD/3CPf1pPJUnaV2juMce9FguVp7u5cn5ic9aoyvOWzwe3K1qtCCNm4+gBFBtkwDjnpnPWiyHc5q98qVcTQo4PXC9/wAKzV0dLeBPsbS2q53KSN3/ANfmuwlsUYenPp+lQnT1+5tBGM9aznSjLRjucfPe61DMQ0cUsRHzOABIRn7oYc4px1RI4CiwTvPJlVS5zKqH8eR+FdPLppYBXQFevHrVR9IXc0nllmIwSRn+dT7KS2Y7kUWoLcxwqZ7M4wJFimIZSBzhZMZqlNb26ZZZLx3Of3acZJ7fP/jRdaKsjHczADJChBjPrzz+tV7e11CzTclyX29Ukfhs9ODwMfU0m5x3Qmes29iqgAE4GAFzVhYVDccnuc1Kc7ByeeppD29cdq6LEAMKM9TTgRwefambuMgfNnmgP83JNFgHHp60Bt3bgdKQsuRz17UHtjp9aAE3EjIbqOlCMcZzzSHrnoaUDLdiMdaAAruHr+NAHdsc9KBxgsw20qud2AFAwfxoAUZ5yD9KYGwcgZpnnDpuBx1pep4PegBTJn5c4wPWkbjChuT1FMkkXv8ApzTnm/dsy+meRQBFLceWhJz/AJ7VcsUhsbN7y8ePft3yENu2L2Uf561Ho0XnMt3KmMk+WCO/riqGrTi8u1WGJVigchnH/LVu34D+dAMQM9zdSXZVUeXkAY+VQOB/nvTycgqQc55I6fhSfMQNqhSTwR0H503Zn5S2Rjkk9ePaqQhobaRhuOwJzTkwF4OPVqaicM3ORwR6j1pGI2hCBgckntn/APVTESfPu3bic8jI4pS5bJzkg8ZqKQlmADDBHy+wpw4cnbkUAPdl9QoHOaYSOOu32HQ08zZXYVUc8cdvrTFjZs7yc9z9e1JjI+N24dacRkZ/hJ6Z4xUiKVUnLFV68dKQruwwwce3X29qQxGfhV28Lzg0jZbazEZ547fSnCNtwGB9fX6U5ocFlyCCR0Pf0/SgBhbLH5Tge2Pzpys2SynjocZzSCNSP3YXceB6ZpSrKVAxwMAZ5J9qLgMEkqkBWbGeOT/KgTTbhmRwo6ndkCpnJkBGfm9h2oWwum/1cTlT3I4x+P1p3Ahe6uWkOZWUAevNL9vn6LKG+ijira6VIAGuLpIOf4mzx/k1IkGi2yHzHluHx8vljANTcCpFqE5jwPLI6HKjrVm2N7dkmOwilB/iMIAHFTm/s48raabGD93c3JP5VTlvryQkfaAgVcAIdo6+ooA0WsGQKb5LGAHlgOtV5ZNFjkOYzORg4RmVce3PFZjCR3/etuyPxz+NGFVwcDqeSeBQBoyXmjGLyo9Pmi5+8rDK/wBf1ql9qRwwup7l4wuEYDp9R/WoA55BXg/xnpSrhhhTwMdTRYVxzrYysNl1KOuAY+gp3k2qnct0QSveM8moHt5AQ8O0gE7lJyMe3pTEw27axBUZx0x+dIZYEMbMCs8b7jyDnNH2ONlG2eEduSQc/wBagR/kLgkv/D7fhTyvTgj8KAA2TZPzw8nJPmj+VRnT5jnasbDPTeKfKrA/d+Ug5APWkfdwM/XI6UAOOnXH3hHzjIAIPNA0+4UFvLkz3GM4pqhs5YlgDzxzT9sinMTNuI9enJoAabG4V1zCx5J+6aalpOGyUYAdMpyKl8+5jXAlf1Azg05dQuliVlml3D3PFMCu0O1to+ZlHKnnFDRmRNxHXr9e1Whqt2OWbeM91H5U/wDtWTywHhgZc5w0eKBme0a7wCquw6bevTnimLCWQpyScn3xWg2pIV3LZ2pX+IbCPr3pj3ML4ZrWPdyAyMRigDO8pArKwAb3FQTWcLAfLuBJzzxWn5trKPuMGPfcB+FIFtHIURyI3vg/rQI6E7dwUYzn9KGwWA3DFKcLgNkEd8U37z425B6DHJ9aYIa4BHHXPFG3a3ULx1wKkHTk7V7ioyrbgwLKMce9IBFTn7o3dsikeLaBwo9qdKwRsuQMjOaijlRlCrkgE5OOtAAIVC5X5ST3qRFAY/Mdx6Yp24YAyTn+HrTXIyAq4OeOKAGkAqOnXOcYpnXPGOOnQ1J84+Yoyoeh6ikPILeWSSe/0osBCYfnJwVOc8c0/YqoT0PAyByTTwshG5UVf7uTmhfO2ncqKeckHpRYCIKcncFwMDOeQPSoI41vZhbwiUon+uK54HpkdCafPG80q2sWDJJ6LgL7k+1aSpa6RpTtt3Io5wPmlf0+posFytq90scYtYBtdlAO0EbE9uKzABHEI+wOAAM4FOBaVnmfKu/VR0HsDUvzbQrqfmHr0FUiWRuGwzbRg8tnqPyoKPkMsYCsf7pzUkkYV/MDISeT/T8abJ931z0BOM/rQA1UOFYjbyR9KUR/Plgp7U6QsyYx97GGB70q7lAIyT6kZ+lMQzZwRtAPTlu5rO1e7lsUVY4i6t/FgkD3rTJYRcffP8PWhgm3aI8E9QQD/n8qTKi9TmH1i64InPXoABirem+IJo2EcypKCeww1ax0q2nk+axV/T5M/WrdnojRljHYJABgZKgcVHKzd1INbDmK3CLtZ4y3O3HP0NMKLgYLLjg7eMmrq6dHG++6ulRSMfJjNWFl0uFsx2z3BHeQ9aowMqCMu+FViwOAEGc96sx6ZfMOLcrnqXwoAq22rXJjaO2jigBHCqBn86ozXN1J8skskh4/iwP/AK9AF6PSrWNSbq+SNRyAnUH6mnGXw9bZ2wS3Dju54rJwcsu75hgg5PNNmUPuCsCB+Jx70WHc0Z9WQ7hZ2NvCCMYxk4rOmvLpyN8jgdPlPSmxoWOMYXBx7/8A66XyvmJCnpkUWFcjVd43MSD1yxz/ACpV27uc8dOPapVjG3bkBvr29KQx8H5QNw7GgLka9cKuCeB6U1iMMo2Fc5GeufrUyRqGyeG7d6Uwq2S34bfWgCGJQA21g2eR9aifdnYobb6kcZq75IRSBnJ6fT/Ipjx7V+UEZ5oAoiRw5jUBmQD5S2DUcDqbhvmk3d8cD8a0PJcsx554P09qPIKlTyfl5+vvTAbgAlgDye5/pTLiFJGV+Aw6MP61PtIAYqOTznvRIjAD+H2osBTK7CVkQhiOSeQacNoCn5umOO1W9gbKMd3vjvVd4zGSW3OmAc5wfxqWgTGAdUPI3dgKYquDkHp1JPTipMbWb+IHBBHQUu0uVYMTnt3/ACxRYY0qcfMwI54Hr2ox+7C4OACM9+KftKjcy4GTyT2pEPDO2AAeh55pARkbc5cZNNKrks/zZHPPSrClW6rz64zmlEfIw20D26UwKrRlfmDDrwTSupYFtoJ6DJ7VYPlrgyHJ6/KO9PwrnaMABc4PWmBVdMqN23Hf25oWNcnHcjjPX6etWVjk3ZPJOeB0pm3cfkBVuCO+OaVgKxh+VSQxUHrjoKcYgGxgtxzn1q22WG1uMDjrTGUk4bluAo5osJm0sZ+Xk+hBJORQVjXEZzuPuefxqTAVWbacY5JNNKsx4+X2P0psZEY1Ubip+n/66AuzruJwMd+KnCgKMk4zjPrimyFmUD09fzpAV5IlOdyI6/dwTyP1oSNUx8oUDrg4qyYxjqdxIzjvzRHHyAcBQeMd8f1ouAxe+1ePX2pjbv4VHI61IuGQsVIGcFj61HJtyx3suB1A5ouAx2KrsYk46YPAp+ckZOOnuTTFVvNBL5PoO496f8n3W79DjuKQDBu27vl/AVXvrvyUOVD54AU857cVZldEXcu3PAHXrjNM0O3ke9e+uNnl5IhAyeB1Y+/p6VQEFtqmn6TGzapJKjvyzGJioHYbgMVmy61BrV6Z4ZA1nbsViAbl26b/AOgz71d8WXiagP7Etbgpv+a4YAgqnTA9z/Ks610ixtPLjtII43AZtwBH16UriLqtAAFEsOCf+eg4/Wpi8AYossZ44UPziqYU+W+7YkfDHA4x9Pwp4jldypwwCg9cYH8qdwLEPlzYSNDOSvRRnH/1qsxWVyxXMDYGMEgjv71nJJeWc6TQNiQYHGMH8KuXF7quoKqyXuwE8oiAfr/iadxFj+z2jAaa4gRO29un14qRrKxVVM2oQkkceWwOaxpbR9uJCX+bncxPJ7/WlgtDGdzDg9gcfy7Urgbcf9ixru3PJjjlgAfyqRNS0+EO0VjH/wADYcGsEwwqN0jkKSMdefQEU+QxeW2AQfcDkA5B470XGbb63NJlYWiVducqRnHrVV5pJ8brgtjqS3BqoQqwB8Bf4XJGTyaY+0SiEY3c7QB1z0zRcCUsA4zMM57nqKWPyjj98m3pg4yfxqokIEzRsoUxglto5HOOPxpot2UBY22gnG4Mcr9KLisaOIBhtyf3chuntUfy8w+aCynPJwc/41TjXdEzbjtwSwJ64P8AjTgu4FhlQD0ouMstJGspDsAR1Oep/rSx+WCASzHOeBiqmN4fD4Kn5OScD+nFSJEo3cMFX+In5h9MUXHYk+0KrbjtU9hnnH4UNcLvbaqsq9MHjPqKhSFtpmGCo5wf1pP3nO/Ydq575x6/XpQIk835eFUMx5HfHak86TyjtQH14zioomhM6NNI4Vhg7RSSsqFo4nZgRgseMDPH9OlAFlLjKklQTjpnnJ9qVJmKcKoOePeogzHcIm3D7xyf0/8A1U1ZFaEnaAvAdvSkMm81gW3BAwPQsTTFuJhIXRYiMgFeQcHr9aJf7y7iHHXp+lIFj8s7f3gXqOmMjmgAMsi738rC9c7uKkMjspKgIDyPcelIyKuAw2qPTnHpSNIu0O25VJ28e3GOKYWAPLtwyLnIxlsZz3/+vTFmkELnYN+eB3PbvUkhMLFWYZbrx2PamW0XnBtyggZy3TOPUZpEikuBtxlnPyHbx+NJlnYYySDyR3FJD5skSswTb0xjPH+eKfjna7kDBOOy57j060DKe2WOfeoAiIOVxyD25qyq5kAYoeMg4Hy0h2jB2g8HOO/NJG0jbmVj5YHIB78UwJNibdyg7VIJ46mgbWDbN2APmJHPNKuXZXGduDkA4BoUvHtO5l3dBuyD/kUAOijwCpwzD7vHOe1LzjCDn+Lgn60RktKOPmIwMHoadCzZO4Anj5jQAwYPfORyMYo8tfMx8obHP0/xpVdZCuDheQPr3ojbaJGdQvOMk5x9fagBfLRm4K4HSkVNoDEiMdyvf0p0WJG2FgTjPAIxTmkyw3c4OMHp+NAEUrLlTGrZJOSe596VsFDvjwQc/Nxx/WnPGfMk4HI4x27U0ZEamXLIOmO1MD//2Q=="/>
          <p:cNvSpPr>
            <a:spLocks noChangeAspect="1" noChangeArrowheads="1"/>
          </p:cNvSpPr>
          <p:nvPr/>
        </p:nvSpPr>
        <p:spPr bwMode="auto">
          <a:xfrm>
            <a:off x="97472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16" name="Bild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0544" y="33678"/>
            <a:ext cx="2274149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22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58F9D7B16C6294FA31510BAD3279315" ma:contentTypeVersion="16" ma:contentTypeDescription="Opprett et nytt dokument." ma:contentTypeScope="" ma:versionID="4c8c1fdeb23fed0187345c1be2a6b79d">
  <xsd:schema xmlns:xsd="http://www.w3.org/2001/XMLSchema" xmlns:xs="http://www.w3.org/2001/XMLSchema" xmlns:p="http://schemas.microsoft.com/office/2006/metadata/properties" xmlns:ns2="d9e6ecb0-0488-42e2-9206-54b22f2687c3" xmlns:ns3="68bfbb4c-7129-4f82-af90-159c68cef01d" targetNamespace="http://schemas.microsoft.com/office/2006/metadata/properties" ma:root="true" ma:fieldsID="2b43e5f019e0892f5802292924f17a08" ns2:_="" ns3:_="">
    <xsd:import namespace="d9e6ecb0-0488-42e2-9206-54b22f2687c3"/>
    <xsd:import namespace="68bfbb4c-7129-4f82-af90-159c68cef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e6ecb0-0488-42e2-9206-54b22f2687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emerkelapper" ma:readOnly="false" ma:fieldId="{5cf76f15-5ced-4ddc-b409-7134ff3c332f}" ma:taxonomyMulti="true" ma:sspId="378d3dae-fbca-4973-a646-1ef8540e2e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bfbb4c-7129-4f82-af90-159c68cef01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4f8f125-3931-49f1-945e-ae4caacb1f72}" ma:internalName="TaxCatchAll" ma:showField="CatchAllData" ma:web="68bfbb4c-7129-4f82-af90-159c68cef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e6ecb0-0488-42e2-9206-54b22f2687c3">
      <Terms xmlns="http://schemas.microsoft.com/office/infopath/2007/PartnerControls"/>
    </lcf76f155ced4ddcb4097134ff3c332f>
    <TaxCatchAll xmlns="68bfbb4c-7129-4f82-af90-159c68cef01d" xsi:nil="true"/>
  </documentManagement>
</p:properties>
</file>

<file path=customXml/itemProps1.xml><?xml version="1.0" encoding="utf-8"?>
<ds:datastoreItem xmlns:ds="http://schemas.openxmlformats.org/officeDocument/2006/customXml" ds:itemID="{64EDD6E4-172D-4BC6-8C5C-AE74D38ABB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e6ecb0-0488-42e2-9206-54b22f2687c3"/>
    <ds:schemaRef ds:uri="68bfbb4c-7129-4f82-af90-159c68cef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67472D-C19A-4C4E-9E29-D52292F853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1812D1-2B77-4708-918F-FD6C82A875E1}">
  <ds:schemaRefs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68bfbb4c-7129-4f82-af90-159c68cef01d"/>
    <ds:schemaRef ds:uri="d9e6ecb0-0488-42e2-9206-54b22f2687c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Familiesenteret</dc:title>
  <dc:creator>Tina Salte Rosland</dc:creator>
  <cp:lastModifiedBy>Elisabeth Dysjaland</cp:lastModifiedBy>
  <cp:revision>32</cp:revision>
  <dcterms:created xsi:type="dcterms:W3CDTF">2022-09-07T06:07:09Z</dcterms:created>
  <dcterms:modified xsi:type="dcterms:W3CDTF">2023-09-13T08:43:57Z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0x010100758F9D7B16C6294FA31510BAD3279315</vt:lpwstr>
  </property>
  <property fmtid="{D5CDD505-2E9C-101B-9397-08002B2CF9AE}" pid="3" name="MSIP_Label_21b237eb-2f79-45de-aef5-7121ceead835_Enabled">
    <vt:lpwstr>true</vt:lpwstr>
  </property>
  <property fmtid="{D5CDD505-2E9C-101B-9397-08002B2CF9AE}" pid="4" name="MSIP_Label_21b237eb-2f79-45de-aef5-7121ceead835_SetDate">
    <vt:lpwstr>2023-01-16T10:24:58Z</vt:lpwstr>
  </property>
  <property fmtid="{D5CDD505-2E9C-101B-9397-08002B2CF9AE}" pid="5" name="MSIP_Label_21b237eb-2f79-45de-aef5-7121ceead835_Method">
    <vt:lpwstr>Standard</vt:lpwstr>
  </property>
  <property fmtid="{D5CDD505-2E9C-101B-9397-08002B2CF9AE}" pid="6" name="MSIP_Label_21b237eb-2f79-45de-aef5-7121ceead835_Name">
    <vt:lpwstr>defa4170-0d19-0005-0004-bc88714345d2</vt:lpwstr>
  </property>
  <property fmtid="{D5CDD505-2E9C-101B-9397-08002B2CF9AE}" pid="7" name="MSIP_Label_21b237eb-2f79-45de-aef5-7121ceead835_SiteId">
    <vt:lpwstr>e909c4c2-cf35-426b-99ae-116055cf3a92</vt:lpwstr>
  </property>
  <property fmtid="{D5CDD505-2E9C-101B-9397-08002B2CF9AE}" pid="8" name="MSIP_Label_21b237eb-2f79-45de-aef5-7121ceead835_ActionId">
    <vt:lpwstr>167d171d-b2b5-4e24-bb62-a40310108613</vt:lpwstr>
  </property>
  <property fmtid="{D5CDD505-2E9C-101B-9397-08002B2CF9AE}" pid="9" name="MSIP_Label_21b237eb-2f79-45de-aef5-7121ceead835_ContentBits">
    <vt:lpwstr>0</vt:lpwstr>
  </property>
  <property fmtid="{D5CDD505-2E9C-101B-9397-08002B2CF9AE}" pid="10" name="MediaServiceImageTags">
    <vt:lpwstr/>
  </property>
</Properties>
</file>